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2862" y="-11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2018/3/15</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2018/3/15</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1797</Words>
  <Application>Microsoft Office PowerPoint</Application>
  <PresentationFormat>如螢幕大小 (4:3)</PresentationFormat>
  <Paragraphs>30</Paragraphs>
  <Slides>7</Slides>
  <Notes>0</Notes>
  <HiddenSlides>0</HiddenSlides>
  <MMClips>0</MMClips>
  <ScaleCrop>false</ScaleCrop>
  <HeadingPairs>
    <vt:vector size="6" baseType="variant">
      <vt:variant>
        <vt:lpstr>使用字型</vt:lpstr>
      </vt:variant>
      <vt:variant>
        <vt:i4>5</vt:i4>
      </vt:variant>
      <vt:variant>
        <vt:lpstr>簡報設計範本</vt:lpstr>
      </vt:variant>
      <vt:variant>
        <vt:i4>5</vt:i4>
      </vt:variant>
      <vt:variant>
        <vt:lpstr>投影片標題</vt:lpstr>
      </vt:variant>
      <vt:variant>
        <vt:i4>7</vt:i4>
      </vt:variant>
    </vt:vector>
  </HeadingPairs>
  <TitlesOfParts>
    <vt:vector size="17" baseType="lpstr">
      <vt:lpstr>Arial</vt:lpstr>
      <vt:lpstr>新細明體</vt:lpstr>
      <vt:lpstr>Times New Roman</vt:lpstr>
      <vt:lpstr>標楷體</vt:lpstr>
      <vt:lpstr>Calibri</vt:lpstr>
      <vt:lpstr>Office 佈景主題</vt:lpstr>
      <vt:lpstr>3_Office 佈景主題</vt:lpstr>
      <vt:lpstr>Office 佈景主題</vt:lpstr>
      <vt:lpstr>Office 佈景主題</vt:lpstr>
      <vt:lpstr>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fgrt55</cp:lastModifiedBy>
  <cp:revision>588</cp:revision>
  <dcterms:modified xsi:type="dcterms:W3CDTF">2018-03-15T00:40:35Z</dcterms:modified>
</cp:coreProperties>
</file>