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3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BF6-F312-4ED5-857D-FD87EECDDFEB}" type="datetimeFigureOut">
              <a:rPr lang="zh-TW" altLang="en-US" smtClean="0"/>
              <a:t>2025/1/13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A30-D653-46DA-8F8C-68D1F4CBB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96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BF6-F312-4ED5-857D-FD87EECDDFEB}" type="datetimeFigureOut">
              <a:rPr lang="zh-TW" altLang="en-US" smtClean="0"/>
              <a:t>2025/1/13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A30-D653-46DA-8F8C-68D1F4CBB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8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BF6-F312-4ED5-857D-FD87EECDDFEB}" type="datetimeFigureOut">
              <a:rPr lang="zh-TW" altLang="en-US" smtClean="0"/>
              <a:t>2025/1/13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A30-D653-46DA-8F8C-68D1F4CBB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60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BF6-F312-4ED5-857D-FD87EECDDFEB}" type="datetimeFigureOut">
              <a:rPr lang="zh-TW" altLang="en-US" smtClean="0"/>
              <a:t>2025/1/13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A30-D653-46DA-8F8C-68D1F4CBB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82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BF6-F312-4ED5-857D-FD87EECDDFEB}" type="datetimeFigureOut">
              <a:rPr lang="zh-TW" altLang="en-US" smtClean="0"/>
              <a:t>2025/1/13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A30-D653-46DA-8F8C-68D1F4CBB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56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BF6-F312-4ED5-857D-FD87EECDDFEB}" type="datetimeFigureOut">
              <a:rPr lang="zh-TW" altLang="en-US" smtClean="0"/>
              <a:t>2025/1/13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A30-D653-46DA-8F8C-68D1F4CBB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27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BF6-F312-4ED5-857D-FD87EECDDFEB}" type="datetimeFigureOut">
              <a:rPr lang="zh-TW" altLang="en-US" smtClean="0"/>
              <a:t>2025/1/13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A30-D653-46DA-8F8C-68D1F4CBB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24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BF6-F312-4ED5-857D-FD87EECDDFEB}" type="datetimeFigureOut">
              <a:rPr lang="zh-TW" altLang="en-US" smtClean="0"/>
              <a:t>2025/1/13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A30-D653-46DA-8F8C-68D1F4CBB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07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BF6-F312-4ED5-857D-FD87EECDDFEB}" type="datetimeFigureOut">
              <a:rPr lang="zh-TW" altLang="en-US" smtClean="0"/>
              <a:t>2025/1/13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A30-D653-46DA-8F8C-68D1F4CBB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99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BF6-F312-4ED5-857D-FD87EECDDFEB}" type="datetimeFigureOut">
              <a:rPr lang="zh-TW" altLang="en-US" smtClean="0"/>
              <a:t>2025/1/13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A30-D653-46DA-8F8C-68D1F4CBB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23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BF6-F312-4ED5-857D-FD87EECDDFEB}" type="datetimeFigureOut">
              <a:rPr lang="zh-TW" altLang="en-US" smtClean="0"/>
              <a:t>2025/1/13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A30-D653-46DA-8F8C-68D1F4CBB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15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F4BF6-F312-4ED5-857D-FD87EECDDFEB}" type="datetimeFigureOut">
              <a:rPr lang="zh-TW" altLang="en-US" smtClean="0"/>
              <a:t>2025/1/13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C2A30-D653-46DA-8F8C-68D1F4CBBC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93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4" r="27556" b="8517"/>
          <a:stretch/>
        </p:blipFill>
        <p:spPr bwMode="auto">
          <a:xfrm>
            <a:off x="-72008" y="-99392"/>
            <a:ext cx="8832304" cy="240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5413"/>
            <a:ext cx="12192000" cy="16925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1813008" y="2416820"/>
            <a:ext cx="78935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b="1" dirty="0">
                <a:ea typeface="文鼎粗隸" pitchFamily="49" charset="-120"/>
              </a:rPr>
              <a:t>花蓮縣</a:t>
            </a:r>
            <a:r>
              <a:rPr lang="en-US" altLang="zh-TW" sz="4800" b="1" dirty="0">
                <a:ea typeface="文鼎粗隸" pitchFamily="49" charset="-120"/>
              </a:rPr>
              <a:t>113</a:t>
            </a:r>
            <a:r>
              <a:rPr lang="zh-TW" altLang="en-US" sz="4800" b="1" dirty="0">
                <a:ea typeface="文鼎粗隸" pitchFamily="49" charset="-120"/>
              </a:rPr>
              <a:t>學年度公立幼兒園</a:t>
            </a:r>
            <a:endParaRPr lang="en-US" altLang="zh-TW" sz="4800" b="1" dirty="0">
              <a:ea typeface="文鼎粗隸" pitchFamily="49" charset="-120"/>
            </a:endParaRPr>
          </a:p>
          <a:p>
            <a:pPr algn="ctr"/>
            <a:r>
              <a:rPr lang="zh-TW" altLang="en-US" sz="4800" b="1" dirty="0">
                <a:ea typeface="文鼎粗隸" pitchFamily="49" charset="-120"/>
              </a:rPr>
              <a:t>契約進用教保員聯合甄選</a:t>
            </a:r>
            <a:endParaRPr lang="en-US" altLang="zh-TW" sz="4800" b="1" dirty="0">
              <a:ea typeface="文鼎粗隸" pitchFamily="49" charset="-120"/>
            </a:endParaRPr>
          </a:p>
          <a:p>
            <a:pPr algn="ctr"/>
            <a:r>
              <a:rPr lang="zh-TW" altLang="en-US" sz="4800" b="1" dirty="0">
                <a:ea typeface="文鼎粗隸" pitchFamily="49" charset="-120"/>
              </a:rPr>
              <a:t>第</a:t>
            </a:r>
            <a:r>
              <a:rPr lang="en-US" altLang="zh-TW" sz="4800" b="1" dirty="0">
                <a:ea typeface="文鼎粗隸" pitchFamily="49" charset="-120"/>
              </a:rPr>
              <a:t>2</a:t>
            </a:r>
            <a:r>
              <a:rPr lang="zh-TW" altLang="en-US" sz="4800" b="1" dirty="0">
                <a:ea typeface="文鼎粗隸" pitchFamily="49" charset="-120"/>
              </a:rPr>
              <a:t>次分發作業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057872" y="4707141"/>
            <a:ext cx="40687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/>
              <a:t>時間 </a:t>
            </a:r>
            <a:r>
              <a:rPr lang="en-US" altLang="zh-TW" sz="2800" b="1" dirty="0"/>
              <a:t>: 114</a:t>
            </a:r>
            <a:r>
              <a:rPr lang="zh-TW" altLang="en-US" sz="2800" b="1" dirty="0"/>
              <a:t>年</a:t>
            </a:r>
            <a:r>
              <a:rPr lang="en-US" altLang="zh-TW" sz="2800" b="1" dirty="0"/>
              <a:t>1</a:t>
            </a:r>
            <a:r>
              <a:rPr lang="zh-TW" altLang="en-US" sz="2800" b="1" dirty="0"/>
              <a:t>月</a:t>
            </a:r>
            <a:r>
              <a:rPr lang="en-US" altLang="zh-TW" sz="2800" b="1" dirty="0"/>
              <a:t>13</a:t>
            </a:r>
            <a:r>
              <a:rPr lang="zh-TW" altLang="en-US" sz="2800" b="1" dirty="0"/>
              <a:t>日 </a:t>
            </a:r>
            <a:r>
              <a:rPr lang="en-US" altLang="zh-TW" sz="2800" b="1" dirty="0"/>
              <a:t>9:00</a:t>
            </a:r>
          </a:p>
          <a:p>
            <a:r>
              <a:rPr lang="zh-TW" altLang="en-US" sz="2800" b="1" dirty="0"/>
              <a:t>地點 </a:t>
            </a:r>
            <a:r>
              <a:rPr lang="en-US" altLang="zh-TW" sz="2800" b="1" dirty="0"/>
              <a:t>: </a:t>
            </a:r>
            <a:r>
              <a:rPr lang="zh-TW" altLang="en-US" sz="2800" b="1" dirty="0"/>
              <a:t>忠孝國小會議室</a:t>
            </a:r>
          </a:p>
        </p:txBody>
      </p:sp>
    </p:spTree>
    <p:extLst>
      <p:ext uri="{BB962C8B-B14F-4D97-AF65-F5344CB8AC3E}">
        <p14:creationId xmlns:p14="http://schemas.microsoft.com/office/powerpoint/2010/main" val="2178726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33</Words>
  <Application>Microsoft Office PowerPoint</Application>
  <PresentationFormat>寬螢幕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文鼎粗隸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忠孝國小-050</cp:lastModifiedBy>
  <cp:revision>8</cp:revision>
  <dcterms:created xsi:type="dcterms:W3CDTF">2023-12-21T06:36:30Z</dcterms:created>
  <dcterms:modified xsi:type="dcterms:W3CDTF">2025-01-12T23:51:39Z</dcterms:modified>
</cp:coreProperties>
</file>