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1"/>
  </p:sldMasterIdLst>
  <p:notesMasterIdLst>
    <p:notesMasterId r:id="rId18"/>
  </p:notesMasterIdLst>
  <p:handoutMasterIdLst>
    <p:handoutMasterId r:id="rId19"/>
  </p:handoutMasterIdLst>
  <p:sldIdLst>
    <p:sldId id="1552" r:id="rId2"/>
    <p:sldId id="1542" r:id="rId3"/>
    <p:sldId id="1536" r:id="rId4"/>
    <p:sldId id="1537" r:id="rId5"/>
    <p:sldId id="1527" r:id="rId6"/>
    <p:sldId id="1508" r:id="rId7"/>
    <p:sldId id="1525" r:id="rId8"/>
    <p:sldId id="1556" r:id="rId9"/>
    <p:sldId id="1530" r:id="rId10"/>
    <p:sldId id="1554" r:id="rId11"/>
    <p:sldId id="1545" r:id="rId12"/>
    <p:sldId id="1553" r:id="rId13"/>
    <p:sldId id="1555" r:id="rId14"/>
    <p:sldId id="1557" r:id="rId15"/>
    <p:sldId id="1558" r:id="rId16"/>
    <p:sldId id="1559" r:id="rId17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905"/>
    <a:srgbClr val="FF9966"/>
    <a:srgbClr val="7D1301"/>
    <a:srgbClr val="791201"/>
    <a:srgbClr val="FBC26D"/>
    <a:srgbClr val="911601"/>
    <a:srgbClr val="991701"/>
    <a:srgbClr val="EFD9BB"/>
    <a:srgbClr val="F9EDE7"/>
    <a:srgbClr val="F1E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7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楷書的技法與作品的完成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F17EACC9-3678-4D73-8D17-AA601A060A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453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5DAFE324-6BF7-4B65-B7A3-A4999F628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8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FAF0E7-1E22-4FB3-B711-923D0359264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69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09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8747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4948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39189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5888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65219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13375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282358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1941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88988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67724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0993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33470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8AFF-DD97-4FED-BE0D-458E5888C8E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109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40ED3-72D9-41B0-B865-A56B4208D0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73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38765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79387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4C50687-1D1A-488B-82B3-A30A75554C6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3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  <p:sldLayoutId id="2147484480" r:id="rId13"/>
    <p:sldLayoutId id="2147484481" r:id="rId14"/>
    <p:sldLayoutId id="2147484482" r:id="rId15"/>
    <p:sldLayoutId id="2147484483" r:id="rId16"/>
    <p:sldLayoutId id="2147484484" r:id="rId17"/>
    <p:sldLayoutId id="21474844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hp.sinica.edu.tw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蛇麼都有！2025蛇年吉祥話，過年賀詞、創意諧音梗、好玩有趣祝福語範例">
            <a:extLst>
              <a:ext uri="{FF2B5EF4-FFF2-40B4-BE49-F238E27FC236}">
                <a16:creationId xmlns:a16="http://schemas.microsoft.com/office/drawing/2014/main" id="{A4BB4082-7738-1D3C-875C-2CC77F952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" b="7502"/>
          <a:stretch/>
        </p:blipFill>
        <p:spPr bwMode="auto">
          <a:xfrm>
            <a:off x="1427929" y="1916832"/>
            <a:ext cx="6432157" cy="48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AutoShape 2" descr="http://image.112seo.com/v/Wfl6chlJWXEKcVMGtaA7oKPmrjP5YvMHUMhI0EPM52NFXYywdTuXEyaxvy0QFXiapPoC2jkiaM7yo3UJQ8V3oETA/640?wx_fmt=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868" name="AutoShape 4" descr="http://image.112seo.com/v/Wfl6chlJWXEKcVMGtaA7oKPmrjP5YvMHUMhI0EPM52NFXYywdTuXEyaxvy0QFXiapPoC2jkiaM7yo3UJQ8V3oETA/640?wx_fmt=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38693" y="260648"/>
            <a:ext cx="72106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文鼎粗隸" panose="02010609010101010101" pitchFamily="49" charset="-120"/>
              </a:rPr>
              <a:t>花蓮縣</a:t>
            </a:r>
            <a:r>
              <a:rPr lang="zh-TW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文鼎粗隸" panose="02010609010101010101" pitchFamily="49" charset="-120"/>
              </a:rPr>
              <a:t>忠孝國小</a:t>
            </a:r>
            <a:endParaRPr lang="zh-TW" altLang="zh-TW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文鼎粗隸" panose="02010609010101010101" pitchFamily="49" charset="-120"/>
            </a:endParaRPr>
          </a:p>
          <a:p>
            <a:pPr algn="ctr"/>
            <a:r>
              <a:rPr lang="en-US" altLang="zh-TW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文鼎粗隸" panose="02010609010101010101" pitchFamily="49" charset="-120"/>
              </a:rPr>
              <a:t>113</a:t>
            </a:r>
            <a:r>
              <a:rPr lang="zh-TW" altLang="zh-TW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文鼎粗隸" panose="02010609010101010101" pitchFamily="49" charset="-120"/>
              </a:rPr>
              <a:t>學年度春聯</a:t>
            </a:r>
            <a:r>
              <a:rPr lang="zh-TW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文鼎粗隸" panose="02010609010101010101" pitchFamily="49" charset="-120"/>
              </a:rPr>
              <a:t>與國際教育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12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8DCA7-57A4-757A-4E13-21A973F8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image.112seo.com/v/Wfl6chlJWXEKcVMGtaA7oKPmrjP5YvMHUMhI0EPM52NFXYywdTuXEyaxvy0QFXiapPoC2jkiaM7yo3UJQ8V3oETA/640?wx_fmt=jpeg">
            <a:extLst>
              <a:ext uri="{FF2B5EF4-FFF2-40B4-BE49-F238E27FC236}">
                <a16:creationId xmlns:a16="http://schemas.microsoft.com/office/drawing/2014/main" id="{703F6175-A558-73C1-6C5D-077318217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868" name="AutoShape 4" descr="http://image.112seo.com/v/Wfl6chlJWXEKcVMGtaA7oKPmrjP5YvMHUMhI0EPM52NFXYywdTuXEyaxvy0QFXiapPoC2jkiaM7yo3UJQ8V3oETA/640?wx_fmt=jpeg">
            <a:extLst>
              <a:ext uri="{FF2B5EF4-FFF2-40B4-BE49-F238E27FC236}">
                <a16:creationId xmlns:a16="http://schemas.microsoft.com/office/drawing/2014/main" id="{C940F8AA-12C6-51A2-3C88-513B6A297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FE6295-5E70-03CD-7107-4AB5AE922068}"/>
              </a:ext>
            </a:extLst>
          </p:cNvPr>
          <p:cNvSpPr/>
          <p:nvPr/>
        </p:nvSpPr>
        <p:spPr>
          <a:xfrm>
            <a:off x="779936" y="1484784"/>
            <a:ext cx="758412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文鼎粗隸" panose="02010609010101010101" pitchFamily="49" charset="-120"/>
              </a:rPr>
              <a:t>國際上</a:t>
            </a:r>
            <a:endParaRPr lang="en-US" altLang="zh-TW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文鼎粗隸" panose="02010609010101010101" pitchFamily="49" charset="-120"/>
            </a:endParaRPr>
          </a:p>
          <a:p>
            <a:pPr algn="ctr"/>
            <a:r>
              <a:rPr lang="zh-TW" alt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文鼎粗隸" panose="02010609010101010101" pitchFamily="49" charset="-120"/>
              </a:rPr>
              <a:t>與春聯相關的習俗</a:t>
            </a:r>
            <a:endParaRPr lang="zh-TW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714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60648"/>
            <a:ext cx="5220000" cy="42282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895918"/>
            <a:ext cx="4140000" cy="31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92307-E78A-8A01-2D7A-19EB6852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DF6D8F09-AC4B-81DF-F67F-68D61C02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050" name="Picture 2" descr="名門教育">
            <a:extLst>
              <a:ext uri="{FF2B5EF4-FFF2-40B4-BE49-F238E27FC236}">
                <a16:creationId xmlns:a16="http://schemas.microsoft.com/office/drawing/2014/main" id="{A6116947-552C-9772-FB89-3905239F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76" y="260648"/>
            <a:ext cx="4752528" cy="37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4年賀狀+暑中見舞卡">
            <a:extLst>
              <a:ext uri="{FF2B5EF4-FFF2-40B4-BE49-F238E27FC236}">
                <a16:creationId xmlns:a16="http://schemas.microsoft.com/office/drawing/2014/main" id="{4AA7B8A3-310E-8FFF-519A-9C64B69E8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5" t="1938" r="1356" b="3136"/>
          <a:stretch/>
        </p:blipFill>
        <p:spPr bwMode="auto">
          <a:xfrm>
            <a:off x="3635896" y="2537445"/>
            <a:ext cx="48245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5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E8FD6-9FAC-507A-7E32-AACD75B9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12A6C4C1-CE7A-62C5-AB91-8A8741B3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4098" name="Picture 2" descr="第一次看到越南春联，还以为是道士画的符">
            <a:extLst>
              <a:ext uri="{FF2B5EF4-FFF2-40B4-BE49-F238E27FC236}">
                <a16:creationId xmlns:a16="http://schemas.microsoft.com/office/drawing/2014/main" id="{B0193C6C-A160-37FF-C85D-D7DBCC33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6089"/>
            <a:ext cx="6984776" cy="55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8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45517-35BC-292F-19DE-FE440FA35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C7C62C0B-C16E-18C9-37E5-3E37D63F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122" name="Picture 2" descr="印度新年-排燈節Dewali | 創意星球–星球國際旅行社">
            <a:extLst>
              <a:ext uri="{FF2B5EF4-FFF2-40B4-BE49-F238E27FC236}">
                <a16:creationId xmlns:a16="http://schemas.microsoft.com/office/drawing/2014/main" id="{D8B59BC4-7789-125F-9A2D-27C5426A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48367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D2DF66B-47BF-49F3-9888-D375D7053B00}"/>
              </a:ext>
            </a:extLst>
          </p:cNvPr>
          <p:cNvSpPr txBox="1"/>
          <p:nvPr/>
        </p:nvSpPr>
        <p:spPr>
          <a:xfrm>
            <a:off x="3653319" y="5765194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Rangoli / Diwali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1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08954-643D-49B9-15F9-96969997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DACE66A9-5221-F126-B5E7-BFBA11B1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148" name="Picture 4" descr="Vasilopita - Greek New Year's Cake">
            <a:extLst>
              <a:ext uri="{FF2B5EF4-FFF2-40B4-BE49-F238E27FC236}">
                <a16:creationId xmlns:a16="http://schemas.microsoft.com/office/drawing/2014/main" id="{D51CD0D5-BC24-84C5-81BD-F805821CE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9973" y="1052736"/>
            <a:ext cx="4946443" cy="34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asilopita - New Year's cake">
            <a:extLst>
              <a:ext uri="{FF2B5EF4-FFF2-40B4-BE49-F238E27FC236}">
                <a16:creationId xmlns:a16="http://schemas.microsoft.com/office/drawing/2014/main" id="{4F336823-C28D-A9CC-014C-5919D000E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77381"/>
            <a:ext cx="3611277" cy="45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4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5B5A4-25F1-AA96-8CAD-B8EED5921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BC2737BF-0E91-556C-65A8-C790775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A2BAFC-64CE-BB67-6E6D-C3DFF3B8FA30}"/>
              </a:ext>
            </a:extLst>
          </p:cNvPr>
          <p:cNvSpPr/>
          <p:nvPr/>
        </p:nvSpPr>
        <p:spPr>
          <a:xfrm>
            <a:off x="1871699" y="620688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粗隸" panose="02010609010101010101" pitchFamily="49" charset="-120"/>
              </a:rPr>
              <a:t>今天的任務：斗方挑戰</a:t>
            </a:r>
          </a:p>
        </p:txBody>
      </p:sp>
      <p:pic>
        <p:nvPicPr>
          <p:cNvPr id="8" name="Picture 2" descr="沒有自動替代文字。">
            <a:extLst>
              <a:ext uri="{FF2B5EF4-FFF2-40B4-BE49-F238E27FC236}">
                <a16:creationId xmlns:a16="http://schemas.microsoft.com/office/drawing/2014/main" id="{E11334F4-9F79-8530-1A4E-FCA1A1E8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58" y="1412776"/>
            <a:ext cx="6286881" cy="3804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06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026" name="Picture 2" descr="人面桃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628" y="260647"/>
            <a:ext cx="4493300" cy="576064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55576" y="501317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cap="all" dirty="0">
                <a:hlinkClick r:id="rId3"/>
              </a:rPr>
              <a:t>中央研究院歷史語言研究所</a:t>
            </a:r>
            <a:endParaRPr lang="en-US" altLang="zh-TW" b="1" cap="all" dirty="0"/>
          </a:p>
          <a:p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683568" y="724629"/>
            <a:ext cx="31683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桃符</a:t>
            </a:r>
            <a:endParaRPr lang="en-US" altLang="zh-TW" sz="2800" b="1" dirty="0"/>
          </a:p>
          <a:p>
            <a:endParaRPr lang="en-US" altLang="zh-TW" sz="2400" b="1" dirty="0"/>
          </a:p>
          <a:p>
            <a:r>
              <a:rPr lang="zh-TW" altLang="en-US" sz="2400" dirty="0"/>
              <a:t>木功能形制：人面符</a:t>
            </a:r>
            <a:endParaRPr lang="en-US" altLang="zh-TW" sz="2400" dirty="0"/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上端方形、下端尖形</a:t>
            </a:r>
            <a:r>
              <a:rPr lang="en-US" altLang="zh-TW" sz="2400" dirty="0"/>
              <a:t>)</a:t>
            </a:r>
          </a:p>
          <a:p>
            <a:endParaRPr lang="en-US" altLang="zh-TW" sz="2400" dirty="0"/>
          </a:p>
          <a:p>
            <a:r>
              <a:rPr lang="zh-TW" altLang="en-US" sz="2400" dirty="0"/>
              <a:t>根據考證，這些面貌兇惡的木人，很可能是漢人用來避惡鬼和凶邪的桃符。木人下端尖銳，以便插在門戶上。</a:t>
            </a:r>
          </a:p>
        </p:txBody>
      </p:sp>
    </p:spTree>
    <p:extLst>
      <p:ext uri="{BB962C8B-B14F-4D97-AF65-F5344CB8AC3E}">
        <p14:creationId xmlns:p14="http://schemas.microsoft.com/office/powerpoint/2010/main" val="174753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45997"/>
            <a:ext cx="301682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652120" y="40466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傳藝中心 文昌祠</a:t>
            </a:r>
          </a:p>
        </p:txBody>
      </p:sp>
      <p:pic>
        <p:nvPicPr>
          <p:cNvPr id="3079" name="Picture 7" descr="http://www.teldapbridge.org.tw/ReadImg?p=Result&amp;id=38815&amp;site=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464496" cy="311491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83568" y="9807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國立歷史博物館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14FFF4-B1E3-4C2C-BFE3-1DBA6B169A8E}"/>
              </a:ext>
            </a:extLst>
          </p:cNvPr>
          <p:cNvSpPr/>
          <p:nvPr/>
        </p:nvSpPr>
        <p:spPr>
          <a:xfrm>
            <a:off x="1115616" y="4878439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神荼</a:t>
            </a:r>
            <a:r>
              <a:rPr lang="zh-CN" altLang="en-US" b="1" dirty="0"/>
              <a:t>ㄕㄨ</a:t>
            </a:r>
            <a:r>
              <a:rPr lang="zh-TW" altLang="en-US" sz="2400" dirty="0"/>
              <a:t>   鬱壘</a:t>
            </a:r>
            <a:r>
              <a:rPr lang="zh-CN" altLang="en-US" b="1" dirty="0"/>
              <a:t>ㄌㄩˋ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753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3250" name="Picture 2" descr="C:\Users\user\Desktop\描绘神荼郁垒的年画_图片_互动百科_files\01000000000000119088147314235_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00165"/>
            <a:ext cx="2808312" cy="2748133"/>
          </a:xfrm>
          <a:prstGeom prst="rect">
            <a:avLst/>
          </a:prstGeom>
          <a:noFill/>
        </p:spPr>
      </p:pic>
      <p:pic>
        <p:nvPicPr>
          <p:cNvPr id="53253" name="Picture 5" descr="C:\Users\user\Desktop\描绘神荼郁垒的年画_图片_互动百科_files\01300000339824126826998288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67778"/>
            <a:ext cx="4802122" cy="468052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38689">
            <a:off x="1313152" y="786836"/>
            <a:ext cx="1288727" cy="12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115616" y="514829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神荼、鬱壘</a:t>
            </a:r>
          </a:p>
        </p:txBody>
      </p:sp>
    </p:spTree>
    <p:extLst>
      <p:ext uri="{BB962C8B-B14F-4D97-AF65-F5344CB8AC3E}">
        <p14:creationId xmlns:p14="http://schemas.microsoft.com/office/powerpoint/2010/main" val="174753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7586" name="Picture 2" descr="沒有自動替代文字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792" y="188640"/>
            <a:ext cx="988208" cy="6364088"/>
          </a:xfrm>
          <a:prstGeom prst="rect">
            <a:avLst/>
          </a:prstGeom>
          <a:noFill/>
        </p:spPr>
      </p:pic>
      <p:pic>
        <p:nvPicPr>
          <p:cNvPr id="67588" name="Picture 4" descr="沒有自動替代文字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797" y="188640"/>
            <a:ext cx="965507" cy="633670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67544" y="11247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+mj-ea"/>
              </a:rPr>
              <a:t>七字楷書、行書春聯</a:t>
            </a:r>
            <a:endParaRPr lang="zh-TW" altLang="en-US" sz="2400" dirty="0"/>
          </a:p>
        </p:txBody>
      </p:sp>
      <p:pic>
        <p:nvPicPr>
          <p:cNvPr id="7" name="Picture 2" descr="沒有自動替代文字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920" y="188640"/>
            <a:ext cx="988208" cy="6364088"/>
          </a:xfrm>
          <a:prstGeom prst="rect">
            <a:avLst/>
          </a:prstGeom>
          <a:noFill/>
        </p:spPr>
      </p:pic>
      <p:pic>
        <p:nvPicPr>
          <p:cNvPr id="8" name="Picture 4" descr="沒有自動替代文字。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965507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5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125" name="Picture 5" descr="C:\Users\user\Desktop\岳瑩2\寫春聯\2014手機圖片 005 (2)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864096" cy="5204992"/>
          </a:xfrm>
          <a:prstGeom prst="rect">
            <a:avLst/>
          </a:prstGeom>
          <a:noFill/>
        </p:spPr>
      </p:pic>
      <p:pic>
        <p:nvPicPr>
          <p:cNvPr id="5" name="Picture 5" descr="C:\Users\user\Desktop\岳瑩2\寫春聯\2014手機圖片 005 (2)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02188" y="-2017812"/>
            <a:ext cx="792088" cy="5204992"/>
          </a:xfrm>
          <a:prstGeom prst="rect">
            <a:avLst/>
          </a:prstGeom>
          <a:noFill/>
        </p:spPr>
      </p:pic>
      <p:pic>
        <p:nvPicPr>
          <p:cNvPr id="6" name="Picture 5" descr="C:\Users\user\Desktop\岳瑩2\寫春聯\2014手機圖片 005 (2)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936104" cy="520499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707904" y="3105834"/>
            <a:ext cx="23762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  春聯與橫披</a:t>
            </a:r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000" b="1" dirty="0"/>
              <a:t>橫批的字數不限</a:t>
            </a:r>
          </a:p>
        </p:txBody>
      </p:sp>
    </p:spTree>
    <p:extLst>
      <p:ext uri="{BB962C8B-B14F-4D97-AF65-F5344CB8AC3E}">
        <p14:creationId xmlns:p14="http://schemas.microsoft.com/office/powerpoint/2010/main" val="174753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88640"/>
            <a:ext cx="7645400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C12F48D-DBB8-4D9B-8525-B2F40CAD8E87}"/>
              </a:ext>
            </a:extLst>
          </p:cNvPr>
          <p:cNvSpPr/>
          <p:nvPr/>
        </p:nvSpPr>
        <p:spPr>
          <a:xfrm>
            <a:off x="4283968" y="1340768"/>
            <a:ext cx="12241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怎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麼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區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53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7D347-18F1-1989-0E9D-2DE3FBA8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73849A73-75B1-1653-F3B1-710EE7BB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922AE-8ACF-B832-07D3-9C6A599B93C5}"/>
              </a:ext>
            </a:extLst>
          </p:cNvPr>
          <p:cNvSpPr/>
          <p:nvPr/>
        </p:nvSpPr>
        <p:spPr>
          <a:xfrm>
            <a:off x="223246" y="1340768"/>
            <a:ext cx="8640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哪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</a:t>
            </a:r>
            <a:b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貼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錯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沒有自動替代文字。">
            <a:extLst>
              <a:ext uri="{FF2B5EF4-FFF2-40B4-BE49-F238E27FC236}">
                <a16:creationId xmlns:a16="http://schemas.microsoft.com/office/drawing/2014/main" id="{0A804101-BD3E-78A1-B1B9-4A71F092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669" y="23042"/>
            <a:ext cx="988208" cy="6364088"/>
          </a:xfrm>
          <a:prstGeom prst="rect">
            <a:avLst/>
          </a:prstGeom>
          <a:noFill/>
        </p:spPr>
      </p:pic>
      <p:pic>
        <p:nvPicPr>
          <p:cNvPr id="5" name="Picture 4" descr="沒有自動替代文字。">
            <a:extLst>
              <a:ext uri="{FF2B5EF4-FFF2-40B4-BE49-F238E27FC236}">
                <a16:creationId xmlns:a16="http://schemas.microsoft.com/office/drawing/2014/main" id="{E0AE5ADF-FA20-6990-021B-984892D7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288"/>
            <a:ext cx="965507" cy="6336704"/>
          </a:xfrm>
          <a:prstGeom prst="rect">
            <a:avLst/>
          </a:prstGeom>
          <a:noFill/>
        </p:spPr>
      </p:pic>
      <p:pic>
        <p:nvPicPr>
          <p:cNvPr id="6" name="Picture 2" descr="沒有自動替代文字。">
            <a:extLst>
              <a:ext uri="{FF2B5EF4-FFF2-40B4-BE49-F238E27FC236}">
                <a16:creationId xmlns:a16="http://schemas.microsoft.com/office/drawing/2014/main" id="{3DA4EE8F-BF0D-A6A3-0BFA-AB8EF01E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453" y="17227"/>
            <a:ext cx="988208" cy="6364088"/>
          </a:xfrm>
          <a:prstGeom prst="rect">
            <a:avLst/>
          </a:prstGeom>
          <a:noFill/>
        </p:spPr>
      </p:pic>
      <p:pic>
        <p:nvPicPr>
          <p:cNvPr id="7" name="Picture 4" descr="沒有自動替代文字。">
            <a:extLst>
              <a:ext uri="{FF2B5EF4-FFF2-40B4-BE49-F238E27FC236}">
                <a16:creationId xmlns:a16="http://schemas.microsoft.com/office/drawing/2014/main" id="{7710794C-8963-E0F0-C61F-62ECB058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758" y="47288"/>
            <a:ext cx="965507" cy="6336704"/>
          </a:xfrm>
          <a:prstGeom prst="rect">
            <a:avLst/>
          </a:prstGeom>
          <a:noFill/>
        </p:spPr>
      </p:pic>
      <p:pic>
        <p:nvPicPr>
          <p:cNvPr id="8" name="Picture 5" descr="C:\Users\user\Desktop\岳瑩2\寫春聯\2014手機圖片 005 (2).jpeg">
            <a:extLst>
              <a:ext uri="{FF2B5EF4-FFF2-40B4-BE49-F238E27FC236}">
                <a16:creationId xmlns:a16="http://schemas.microsoft.com/office/drawing/2014/main" id="{1214898B-4350-F992-9F4A-BD92C729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139" y="23042"/>
            <a:ext cx="1051858" cy="6336000"/>
          </a:xfrm>
          <a:prstGeom prst="rect">
            <a:avLst/>
          </a:prstGeom>
          <a:noFill/>
        </p:spPr>
      </p:pic>
      <p:pic>
        <p:nvPicPr>
          <p:cNvPr id="9" name="Picture 5" descr="C:\Users\user\Desktop\岳瑩2\寫春聯\2014手機圖片 005 (2).jpeg">
            <a:extLst>
              <a:ext uri="{FF2B5EF4-FFF2-40B4-BE49-F238E27FC236}">
                <a16:creationId xmlns:a16="http://schemas.microsoft.com/office/drawing/2014/main" id="{ED2B203F-202A-704E-0E03-E01922C5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342" y="23042"/>
            <a:ext cx="1139513" cy="63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58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6B72-31AC-4977-95EF-A4A57AC9A4CB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4067944" y="76470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春條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四字吉語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、斗方</a:t>
            </a:r>
          </a:p>
        </p:txBody>
      </p:sp>
      <p:pic>
        <p:nvPicPr>
          <p:cNvPr id="71682" name="Picture 2" descr="圖像裡可能有鞋子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86" y="332782"/>
            <a:ext cx="1848206" cy="5760641"/>
          </a:xfrm>
          <a:prstGeom prst="rect">
            <a:avLst/>
          </a:prstGeom>
          <a:noFill/>
        </p:spPr>
      </p:pic>
      <p:pic>
        <p:nvPicPr>
          <p:cNvPr id="8" name="Picture 2" descr="沒有自動替代文字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5949027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533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23347</TotalTime>
  <Words>162</Words>
  <Application>Microsoft Office PowerPoint</Application>
  <PresentationFormat>如螢幕大小 (4:3)</PresentationFormat>
  <Paragraphs>49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  <vt:variant>
        <vt:lpstr>自訂放映</vt:lpstr>
      </vt:variant>
      <vt:variant>
        <vt:i4>1</vt:i4>
      </vt:variant>
    </vt:vector>
  </HeadingPairs>
  <TitlesOfParts>
    <vt:vector size="22" baseType="lpstr">
      <vt:lpstr>文鼎粗隸</vt:lpstr>
      <vt:lpstr>Arial</vt:lpstr>
      <vt:lpstr>Impact</vt:lpstr>
      <vt:lpstr>Times New Roman</vt:lpstr>
      <vt:lpstr>主要賽事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自訂放映1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忠孝國小-050</cp:lastModifiedBy>
  <cp:revision>1319</cp:revision>
  <cp:lastPrinted>1601-01-01T00:00:00Z</cp:lastPrinted>
  <dcterms:created xsi:type="dcterms:W3CDTF">1601-01-01T00:00:00Z</dcterms:created>
  <dcterms:modified xsi:type="dcterms:W3CDTF">2024-12-17T05:06:51Z</dcterms:modified>
</cp:coreProperties>
</file>