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819" r:id="rId2"/>
    <p:sldId id="801" r:id="rId3"/>
    <p:sldId id="802" r:id="rId4"/>
    <p:sldId id="1124" r:id="rId5"/>
    <p:sldId id="1034" r:id="rId6"/>
    <p:sldId id="804" r:id="rId7"/>
    <p:sldId id="805" r:id="rId8"/>
    <p:sldId id="806" r:id="rId9"/>
    <p:sldId id="807" r:id="rId10"/>
    <p:sldId id="808" r:id="rId11"/>
    <p:sldId id="809" r:id="rId12"/>
    <p:sldId id="825" r:id="rId13"/>
    <p:sldId id="849" r:id="rId14"/>
    <p:sldId id="850" r:id="rId15"/>
    <p:sldId id="986" r:id="rId16"/>
    <p:sldId id="987" r:id="rId17"/>
    <p:sldId id="334" r:id="rId18"/>
    <p:sldId id="530" r:id="rId19"/>
    <p:sldId id="335" r:id="rId20"/>
    <p:sldId id="579" r:id="rId21"/>
    <p:sldId id="712" r:id="rId22"/>
    <p:sldId id="580" r:id="rId23"/>
    <p:sldId id="1018" r:id="rId24"/>
    <p:sldId id="1015" r:id="rId25"/>
    <p:sldId id="811" r:id="rId26"/>
    <p:sldId id="1019" r:id="rId27"/>
    <p:sldId id="870" r:id="rId28"/>
    <p:sldId id="1020" r:id="rId29"/>
    <p:sldId id="1021" r:id="rId30"/>
    <p:sldId id="1022" r:id="rId31"/>
    <p:sldId id="747" r:id="rId32"/>
    <p:sldId id="749" r:id="rId33"/>
    <p:sldId id="750" r:id="rId34"/>
    <p:sldId id="751" r:id="rId35"/>
    <p:sldId id="753" r:id="rId36"/>
    <p:sldId id="754" r:id="rId37"/>
    <p:sldId id="1016" r:id="rId38"/>
    <p:sldId id="1035" r:id="rId39"/>
    <p:sldId id="1029" r:id="rId40"/>
    <p:sldId id="993" r:id="rId41"/>
    <p:sldId id="1125" r:id="rId42"/>
    <p:sldId id="1126" r:id="rId43"/>
    <p:sldId id="1017" r:id="rId44"/>
    <p:sldId id="938" r:id="rId45"/>
    <p:sldId id="939" r:id="rId46"/>
    <p:sldId id="940" r:id="rId47"/>
    <p:sldId id="926" r:id="rId48"/>
    <p:sldId id="878" r:id="rId49"/>
    <p:sldId id="489" r:id="rId50"/>
    <p:sldId id="886" r:id="rId51"/>
    <p:sldId id="887" r:id="rId52"/>
    <p:sldId id="888" r:id="rId53"/>
    <p:sldId id="927" r:id="rId54"/>
    <p:sldId id="890" r:id="rId55"/>
    <p:sldId id="1030" r:id="rId56"/>
    <p:sldId id="1051" r:id="rId57"/>
    <p:sldId id="1033" r:id="rId58"/>
    <p:sldId id="1127" r:id="rId59"/>
    <p:sldId id="1052" r:id="rId60"/>
    <p:sldId id="1031" r:id="rId61"/>
    <p:sldId id="1053" r:id="rId62"/>
    <p:sldId id="1032" r:id="rId63"/>
    <p:sldId id="1128" r:id="rId64"/>
    <p:sldId id="1055" r:id="rId65"/>
    <p:sldId id="1056" r:id="rId66"/>
    <p:sldId id="1057" r:id="rId67"/>
    <p:sldId id="1058" r:id="rId68"/>
    <p:sldId id="803" r:id="rId69"/>
    <p:sldId id="1061" r:id="rId70"/>
    <p:sldId id="1066" r:id="rId71"/>
    <p:sldId id="1067" r:id="rId72"/>
    <p:sldId id="1068" r:id="rId73"/>
    <p:sldId id="1069" r:id="rId74"/>
    <p:sldId id="1071" r:id="rId75"/>
    <p:sldId id="1070" r:id="rId76"/>
    <p:sldId id="1063" r:id="rId77"/>
    <p:sldId id="1065" r:id="rId78"/>
    <p:sldId id="1072" r:id="rId79"/>
    <p:sldId id="1073" r:id="rId80"/>
    <p:sldId id="1075" r:id="rId81"/>
    <p:sldId id="1074" r:id="rId82"/>
    <p:sldId id="1076" r:id="rId83"/>
    <p:sldId id="1077" r:id="rId84"/>
    <p:sldId id="1078" r:id="rId85"/>
    <p:sldId id="1079" r:id="rId86"/>
    <p:sldId id="1080" r:id="rId87"/>
    <p:sldId id="1083" r:id="rId88"/>
    <p:sldId id="1084" r:id="rId89"/>
    <p:sldId id="1085" r:id="rId90"/>
    <p:sldId id="1087" r:id="rId91"/>
    <p:sldId id="1088" r:id="rId92"/>
    <p:sldId id="1086" r:id="rId93"/>
    <p:sldId id="1089" r:id="rId94"/>
    <p:sldId id="1090" r:id="rId95"/>
    <p:sldId id="1091" r:id="rId96"/>
    <p:sldId id="1092" r:id="rId97"/>
    <p:sldId id="1097" r:id="rId98"/>
    <p:sldId id="1048" r:id="rId99"/>
    <p:sldId id="1095" r:id="rId100"/>
    <p:sldId id="1096" r:id="rId101"/>
    <p:sldId id="1081" r:id="rId102"/>
    <p:sldId id="1104" r:id="rId103"/>
    <p:sldId id="1082" r:id="rId104"/>
    <p:sldId id="1103" r:id="rId105"/>
    <p:sldId id="1105" r:id="rId106"/>
    <p:sldId id="1106" r:id="rId107"/>
    <p:sldId id="1109" r:id="rId108"/>
    <p:sldId id="1110" r:id="rId109"/>
    <p:sldId id="1111" r:id="rId110"/>
    <p:sldId id="1112" r:id="rId111"/>
    <p:sldId id="1113" r:id="rId112"/>
    <p:sldId id="1115" r:id="rId113"/>
    <p:sldId id="1116" r:id="rId114"/>
    <p:sldId id="1117" r:id="rId115"/>
    <p:sldId id="1118" r:id="rId116"/>
    <p:sldId id="1119" r:id="rId117"/>
    <p:sldId id="1120" r:id="rId118"/>
    <p:sldId id="1121" r:id="rId119"/>
    <p:sldId id="1122" r:id="rId120"/>
    <p:sldId id="1123" r:id="rId121"/>
    <p:sldId id="1129" r:id="rId122"/>
    <p:sldId id="1130" r:id="rId123"/>
    <p:sldId id="1131" r:id="rId124"/>
    <p:sldId id="1132" r:id="rId125"/>
    <p:sldId id="866" r:id="rId126"/>
    <p:sldId id="867" r:id="rId1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70FBC-F51B-443A-AD67-1DFD2A45BEAD}" v="192" dt="2024-11-26T22:35:1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88" autoAdjust="0"/>
    <p:restoredTop sz="87175" autoAdjust="0"/>
  </p:normalViewPr>
  <p:slideViewPr>
    <p:cSldViewPr>
      <p:cViewPr varScale="1">
        <p:scale>
          <a:sx n="96" d="100"/>
          <a:sy n="96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悠 黎˙" userId="d19136965a8da83e" providerId="LiveId" clId="{9073EC3E-BB42-419F-83CA-5D852996011F}"/>
    <pc:docChg chg="custSel delSld modSld">
      <pc:chgData name="悠 黎˙" userId="d19136965a8da83e" providerId="LiveId" clId="{9073EC3E-BB42-419F-83CA-5D852996011F}" dt="2024-10-04T13:41:34.661" v="213" actId="20577"/>
      <pc:docMkLst>
        <pc:docMk/>
      </pc:docMkLst>
      <pc:sldChg chg="del">
        <pc:chgData name="悠 黎˙" userId="d19136965a8da83e" providerId="LiveId" clId="{9073EC3E-BB42-419F-83CA-5D852996011F}" dt="2024-10-04T13:32:46.433" v="136" actId="2696"/>
        <pc:sldMkLst>
          <pc:docMk/>
          <pc:sldMk cId="0" sldId="274"/>
        </pc:sldMkLst>
      </pc:sldChg>
      <pc:sldChg chg="modSp mod">
        <pc:chgData name="悠 黎˙" userId="d19136965a8da83e" providerId="LiveId" clId="{9073EC3E-BB42-419F-83CA-5D852996011F}" dt="2024-10-04T13:33:01.690" v="143"/>
        <pc:sldMkLst>
          <pc:docMk/>
          <pc:sldMk cId="3155850649" sldId="484"/>
        </pc:sldMkLst>
        <pc:spChg chg="mod">
          <ac:chgData name="悠 黎˙" userId="d19136965a8da83e" providerId="LiveId" clId="{9073EC3E-BB42-419F-83CA-5D852996011F}" dt="2024-10-04T13:33:01.690" v="143"/>
          <ac:spMkLst>
            <pc:docMk/>
            <pc:sldMk cId="3155850649" sldId="484"/>
            <ac:spMk id="2" creationId="{F7BA50C9-DD03-4769-B73F-CCE091DF464F}"/>
          </ac:spMkLst>
        </pc:spChg>
      </pc:sldChg>
      <pc:sldChg chg="modSp mod">
        <pc:chgData name="悠 黎˙" userId="d19136965a8da83e" providerId="LiveId" clId="{9073EC3E-BB42-419F-83CA-5D852996011F}" dt="2024-10-04T13:25:48.429" v="82"/>
        <pc:sldMkLst>
          <pc:docMk/>
          <pc:sldMk cId="393119232" sldId="806"/>
        </pc:sldMkLst>
        <pc:spChg chg="mod">
          <ac:chgData name="悠 黎˙" userId="d19136965a8da83e" providerId="LiveId" clId="{9073EC3E-BB42-419F-83CA-5D852996011F}" dt="2024-10-04T13:25:48.429" v="82"/>
          <ac:spMkLst>
            <pc:docMk/>
            <pc:sldMk cId="393119232" sldId="806"/>
            <ac:spMk id="2" creationId="{F8A52799-8674-47A6-B583-28B536A1A5E6}"/>
          </ac:spMkLst>
        </pc:spChg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4115067047" sldId="814"/>
        </pc:sldMkLst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4242699676" sldId="815"/>
        </pc:sldMkLst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3051417584" sldId="816"/>
        </pc:sldMkLst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3398270106" sldId="817"/>
        </pc:sldMkLst>
      </pc:sldChg>
      <pc:sldChg chg="modSp mod">
        <pc:chgData name="悠 黎˙" userId="d19136965a8da83e" providerId="LiveId" clId="{9073EC3E-BB42-419F-83CA-5D852996011F}" dt="2024-10-04T13:22:34.693" v="55" actId="20577"/>
        <pc:sldMkLst>
          <pc:docMk/>
          <pc:sldMk cId="3339521850" sldId="819"/>
        </pc:sldMkLst>
        <pc:spChg chg="mod">
          <ac:chgData name="悠 黎˙" userId="d19136965a8da83e" providerId="LiveId" clId="{9073EC3E-BB42-419F-83CA-5D852996011F}" dt="2024-10-04T13:22:34.693" v="55" actId="20577"/>
          <ac:spMkLst>
            <pc:docMk/>
            <pc:sldMk cId="3339521850" sldId="819"/>
            <ac:spMk id="5" creationId="{F1B8E2B4-9497-48CC-9B0A-226706CA4CF6}"/>
          </ac:spMkLst>
        </pc:spChg>
      </pc:sldChg>
      <pc:sldChg chg="modSp mod">
        <pc:chgData name="悠 黎˙" userId="d19136965a8da83e" providerId="LiveId" clId="{9073EC3E-BB42-419F-83CA-5D852996011F}" dt="2024-10-04T13:30:17.213" v="128" actId="255"/>
        <pc:sldMkLst>
          <pc:docMk/>
          <pc:sldMk cId="3114850213" sldId="820"/>
        </pc:sldMkLst>
        <pc:spChg chg="mod">
          <ac:chgData name="悠 黎˙" userId="d19136965a8da83e" providerId="LiveId" clId="{9073EC3E-BB42-419F-83CA-5D852996011F}" dt="2024-10-04T13:30:17.213" v="128" actId="255"/>
          <ac:spMkLst>
            <pc:docMk/>
            <pc:sldMk cId="3114850213" sldId="820"/>
            <ac:spMk id="2" creationId="{FEB4A645-FAAC-493B-B44D-729AE1D46C2A}"/>
          </ac:spMkLst>
        </pc:spChg>
      </pc:sldChg>
      <pc:sldChg chg="modSp mod">
        <pc:chgData name="悠 黎˙" userId="d19136965a8da83e" providerId="LiveId" clId="{9073EC3E-BB42-419F-83CA-5D852996011F}" dt="2024-10-04T13:24:20.157" v="59" actId="207"/>
        <pc:sldMkLst>
          <pc:docMk/>
          <pc:sldMk cId="1896267731" sldId="844"/>
        </pc:sldMkLst>
        <pc:spChg chg="mod">
          <ac:chgData name="悠 黎˙" userId="d19136965a8da83e" providerId="LiveId" clId="{9073EC3E-BB42-419F-83CA-5D852996011F}" dt="2024-10-04T13:24:20.157" v="59" actId="207"/>
          <ac:spMkLst>
            <pc:docMk/>
            <pc:sldMk cId="1896267731" sldId="844"/>
            <ac:spMk id="28675" creationId="{1EB57345-DFCA-4834-9324-37F51EDA0AC4}"/>
          </ac:spMkLst>
        </pc:spChg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2007210279" sldId="873"/>
        </pc:sldMkLst>
      </pc:sldChg>
      <pc:sldChg chg="del">
        <pc:chgData name="悠 黎˙" userId="d19136965a8da83e" providerId="LiveId" clId="{9073EC3E-BB42-419F-83CA-5D852996011F}" dt="2024-10-04T13:24:41.988" v="60" actId="2696"/>
        <pc:sldMkLst>
          <pc:docMk/>
          <pc:sldMk cId="1532225677" sldId="874"/>
        </pc:sldMkLst>
      </pc:sldChg>
      <pc:sldChg chg="del">
        <pc:chgData name="悠 黎˙" userId="d19136965a8da83e" providerId="LiveId" clId="{9073EC3E-BB42-419F-83CA-5D852996011F}" dt="2024-10-04T13:32:46.433" v="136" actId="2696"/>
        <pc:sldMkLst>
          <pc:docMk/>
          <pc:sldMk cId="4286189400" sldId="911"/>
        </pc:sldMkLst>
      </pc:sldChg>
      <pc:sldChg chg="del">
        <pc:chgData name="悠 黎˙" userId="d19136965a8da83e" providerId="LiveId" clId="{9073EC3E-BB42-419F-83CA-5D852996011F}" dt="2024-10-04T13:32:46.433" v="136" actId="2696"/>
        <pc:sldMkLst>
          <pc:docMk/>
          <pc:sldMk cId="2774063900" sldId="912"/>
        </pc:sldMkLst>
      </pc:sldChg>
      <pc:sldChg chg="del">
        <pc:chgData name="悠 黎˙" userId="d19136965a8da83e" providerId="LiveId" clId="{9073EC3E-BB42-419F-83CA-5D852996011F}" dt="2024-10-04T13:32:46.433" v="136" actId="2696"/>
        <pc:sldMkLst>
          <pc:docMk/>
          <pc:sldMk cId="1745332775" sldId="913"/>
        </pc:sldMkLst>
      </pc:sldChg>
      <pc:sldChg chg="modSp mod">
        <pc:chgData name="悠 黎˙" userId="d19136965a8da83e" providerId="LiveId" clId="{9073EC3E-BB42-419F-83CA-5D852996011F}" dt="2024-10-04T13:40:38.867" v="181"/>
        <pc:sldMkLst>
          <pc:docMk/>
          <pc:sldMk cId="2959166276" sldId="931"/>
        </pc:sldMkLst>
        <pc:spChg chg="mod">
          <ac:chgData name="悠 黎˙" userId="d19136965a8da83e" providerId="LiveId" clId="{9073EC3E-BB42-419F-83CA-5D852996011F}" dt="2024-10-04T13:40:38.867" v="181"/>
          <ac:spMkLst>
            <pc:docMk/>
            <pc:sldMk cId="2959166276" sldId="931"/>
            <ac:spMk id="2" creationId="{B5EA9DE6-6FBE-445C-DC7D-5521F873518C}"/>
          </ac:spMkLst>
        </pc:spChg>
      </pc:sldChg>
      <pc:sldChg chg="modSp mod">
        <pc:chgData name="悠 黎˙" userId="d19136965a8da83e" providerId="LiveId" clId="{9073EC3E-BB42-419F-83CA-5D852996011F}" dt="2024-10-04T13:29:53.101" v="114" actId="255"/>
        <pc:sldMkLst>
          <pc:docMk/>
          <pc:sldMk cId="1587622220" sldId="938"/>
        </pc:sldMkLst>
        <pc:spChg chg="mod">
          <ac:chgData name="悠 黎˙" userId="d19136965a8da83e" providerId="LiveId" clId="{9073EC3E-BB42-419F-83CA-5D852996011F}" dt="2024-10-04T13:29:53.101" v="114" actId="255"/>
          <ac:spMkLst>
            <pc:docMk/>
            <pc:sldMk cId="1587622220" sldId="938"/>
            <ac:spMk id="2" creationId="{FEB4A645-FAAC-493B-B44D-729AE1D46C2A}"/>
          </ac:spMkLst>
        </pc:spChg>
      </pc:sldChg>
      <pc:sldChg chg="modSp mod">
        <pc:chgData name="悠 黎˙" userId="d19136965a8da83e" providerId="LiveId" clId="{9073EC3E-BB42-419F-83CA-5D852996011F}" dt="2024-10-04T13:33:46.348" v="164"/>
        <pc:sldMkLst>
          <pc:docMk/>
          <pc:sldMk cId="3818076381" sldId="945"/>
        </pc:sldMkLst>
        <pc:spChg chg="mod">
          <ac:chgData name="悠 黎˙" userId="d19136965a8da83e" providerId="LiveId" clId="{9073EC3E-BB42-419F-83CA-5D852996011F}" dt="2024-10-04T13:33:46.348" v="164"/>
          <ac:spMkLst>
            <pc:docMk/>
            <pc:sldMk cId="3818076381" sldId="945"/>
            <ac:spMk id="2" creationId="{D534EA44-DA43-4AB2-E74A-3B58BF139E21}"/>
          </ac:spMkLst>
        </pc:spChg>
      </pc:sldChg>
      <pc:sldChg chg="modSp mod">
        <pc:chgData name="悠 黎˙" userId="d19136965a8da83e" providerId="LiveId" clId="{9073EC3E-BB42-419F-83CA-5D852996011F}" dt="2024-10-04T13:33:14.969" v="149"/>
        <pc:sldMkLst>
          <pc:docMk/>
          <pc:sldMk cId="1248872824" sldId="974"/>
        </pc:sldMkLst>
        <pc:spChg chg="mod">
          <ac:chgData name="悠 黎˙" userId="d19136965a8da83e" providerId="LiveId" clId="{9073EC3E-BB42-419F-83CA-5D852996011F}" dt="2024-10-04T13:33:14.969" v="149"/>
          <ac:spMkLst>
            <pc:docMk/>
            <pc:sldMk cId="1248872824" sldId="974"/>
            <ac:spMk id="2" creationId="{C5970143-6DCA-B10C-852E-F36FC8DC0CF5}"/>
          </ac:spMkLst>
        </pc:spChg>
      </pc:sldChg>
      <pc:sldChg chg="del">
        <pc:chgData name="悠 黎˙" userId="d19136965a8da83e" providerId="LiveId" clId="{9073EC3E-BB42-419F-83CA-5D852996011F}" dt="2024-10-04T13:27:31.678" v="84" actId="2696"/>
        <pc:sldMkLst>
          <pc:docMk/>
          <pc:sldMk cId="3645424527" sldId="996"/>
        </pc:sldMkLst>
      </pc:sldChg>
      <pc:sldChg chg="del">
        <pc:chgData name="悠 黎˙" userId="d19136965a8da83e" providerId="LiveId" clId="{9073EC3E-BB42-419F-83CA-5D852996011F}" dt="2024-10-04T13:27:31.678" v="84" actId="2696"/>
        <pc:sldMkLst>
          <pc:docMk/>
          <pc:sldMk cId="2959673797" sldId="997"/>
        </pc:sldMkLst>
      </pc:sldChg>
      <pc:sldChg chg="modSp mod">
        <pc:chgData name="悠 黎˙" userId="d19136965a8da83e" providerId="LiveId" clId="{9073EC3E-BB42-419F-83CA-5D852996011F}" dt="2024-10-04T13:29:26.076" v="98"/>
        <pc:sldMkLst>
          <pc:docMk/>
          <pc:sldMk cId="4101736601" sldId="1018"/>
        </pc:sldMkLst>
        <pc:spChg chg="mod">
          <ac:chgData name="悠 黎˙" userId="d19136965a8da83e" providerId="LiveId" clId="{9073EC3E-BB42-419F-83CA-5D852996011F}" dt="2024-10-04T13:29:26.076" v="98"/>
          <ac:spMkLst>
            <pc:docMk/>
            <pc:sldMk cId="4101736601" sldId="1018"/>
            <ac:spMk id="2" creationId="{FEB4A645-FAAC-493B-B44D-729AE1D46C2A}"/>
          </ac:spMkLst>
        </pc:spChg>
      </pc:sldChg>
      <pc:sldChg chg="del">
        <pc:chgData name="悠 黎˙" userId="d19136965a8da83e" providerId="LiveId" clId="{9073EC3E-BB42-419F-83CA-5D852996011F}" dt="2024-10-04T13:26:45.335" v="83" actId="2696"/>
        <pc:sldMkLst>
          <pc:docMk/>
          <pc:sldMk cId="1694923652" sldId="1030"/>
        </pc:sldMkLst>
      </pc:sldChg>
      <pc:sldChg chg="del">
        <pc:chgData name="悠 黎˙" userId="d19136965a8da83e" providerId="LiveId" clId="{9073EC3E-BB42-419F-83CA-5D852996011F}" dt="2024-10-04T13:26:45.335" v="83" actId="2696"/>
        <pc:sldMkLst>
          <pc:docMk/>
          <pc:sldMk cId="3095616745" sldId="1031"/>
        </pc:sldMkLst>
      </pc:sldChg>
      <pc:sldChg chg="modSp mod">
        <pc:chgData name="悠 黎˙" userId="d19136965a8da83e" providerId="LiveId" clId="{9073EC3E-BB42-419F-83CA-5D852996011F}" dt="2024-10-04T13:41:34.661" v="213" actId="20577"/>
        <pc:sldMkLst>
          <pc:docMk/>
          <pc:sldMk cId="2567490339" sldId="1033"/>
        </pc:sldMkLst>
        <pc:spChg chg="mod">
          <ac:chgData name="悠 黎˙" userId="d19136965a8da83e" providerId="LiveId" clId="{9073EC3E-BB42-419F-83CA-5D852996011F}" dt="2024-10-04T13:41:34.661" v="213" actId="20577"/>
          <ac:spMkLst>
            <pc:docMk/>
            <pc:sldMk cId="2567490339" sldId="1033"/>
            <ac:spMk id="2" creationId="{2FE5E544-36EB-48B4-9FD9-2E9B4EBDBF8A}"/>
          </ac:spMkLst>
        </pc:spChg>
      </pc:sldChg>
      <pc:sldChg chg="del">
        <pc:chgData name="悠 黎˙" userId="d19136965a8da83e" providerId="LiveId" clId="{9073EC3E-BB42-419F-83CA-5D852996011F}" dt="2024-10-04T13:22:41.535" v="56" actId="2696"/>
        <pc:sldMkLst>
          <pc:docMk/>
          <pc:sldMk cId="1993872389" sldId="1072"/>
        </pc:sldMkLst>
      </pc:sldChg>
    </pc:docChg>
  </pc:docChgLst>
  <pc:docChgLst>
    <pc:chgData name="悠 黎˙" userId="d19136965a8da83e" providerId="LiveId" clId="{4D2F318B-3C08-49DC-B731-767CEF006EA8}"/>
    <pc:docChg chg="undo custSel addSld delSld modSld">
      <pc:chgData name="悠 黎˙" userId="d19136965a8da83e" providerId="LiveId" clId="{4D2F318B-3C08-49DC-B731-767CEF006EA8}" dt="2024-10-03T12:13:00.711" v="1464" actId="2696"/>
      <pc:docMkLst>
        <pc:docMk/>
      </pc:docMkLst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0" sldId="276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1790242041" sldId="347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2338746321" sldId="353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1138959086" sldId="355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3881716342" sldId="360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0" sldId="463"/>
        </pc:sldMkLst>
      </pc:sldChg>
      <pc:sldChg chg="addSp delSp modSp del mod">
        <pc:chgData name="悠 黎˙" userId="d19136965a8da83e" providerId="LiveId" clId="{4D2F318B-3C08-49DC-B731-767CEF006EA8}" dt="2024-09-13T16:13:29.583" v="360" actId="2696"/>
        <pc:sldMkLst>
          <pc:docMk/>
          <pc:sldMk cId="2515073795" sldId="489"/>
        </pc:sldMkLst>
        <pc:spChg chg="mod">
          <ac:chgData name="悠 黎˙" userId="d19136965a8da83e" providerId="LiveId" clId="{4D2F318B-3C08-49DC-B731-767CEF006EA8}" dt="2024-09-13T15:41:21.209" v="121" actId="207"/>
          <ac:spMkLst>
            <pc:docMk/>
            <pc:sldMk cId="2515073795" sldId="489"/>
            <ac:spMk id="2" creationId="{A09E52F0-6FDF-4B3D-8BDF-CEACA51C26B2}"/>
          </ac:spMkLst>
        </pc:spChg>
        <pc:spChg chg="add mod">
          <ac:chgData name="悠 黎˙" userId="d19136965a8da83e" providerId="LiveId" clId="{4D2F318B-3C08-49DC-B731-767CEF006EA8}" dt="2024-09-13T15:40:50.333" v="118" actId="14100"/>
          <ac:spMkLst>
            <pc:docMk/>
            <pc:sldMk cId="2515073795" sldId="489"/>
            <ac:spMk id="5" creationId="{4C8D232B-0354-009A-6001-5869B5D355E6}"/>
          </ac:spMkLst>
        </pc:spChg>
        <pc:spChg chg="add del">
          <ac:chgData name="悠 黎˙" userId="d19136965a8da83e" providerId="LiveId" clId="{4D2F318B-3C08-49DC-B731-767CEF006EA8}" dt="2024-09-13T15:42:04.505" v="123" actId="22"/>
          <ac:spMkLst>
            <pc:docMk/>
            <pc:sldMk cId="2515073795" sldId="489"/>
            <ac:spMk id="7" creationId="{556AB538-71B9-FF87-882A-982DE610B4BA}"/>
          </ac:spMkLst>
        </pc:spChg>
        <pc:picChg chg="del">
          <ac:chgData name="悠 黎˙" userId="d19136965a8da83e" providerId="LiveId" clId="{4D2F318B-3C08-49DC-B731-767CEF006EA8}" dt="2024-09-13T15:30:51.478" v="34" actId="478"/>
          <ac:picMkLst>
            <pc:docMk/>
            <pc:sldMk cId="2515073795" sldId="489"/>
            <ac:picMk id="4" creationId="{C5ADFCBB-5215-433E-AEDE-A30FF476DC54}"/>
          </ac:picMkLst>
        </pc:picChg>
      </pc:sldChg>
      <pc:sldChg chg="del">
        <pc:chgData name="悠 黎˙" userId="d19136965a8da83e" providerId="LiveId" clId="{4D2F318B-3C08-49DC-B731-767CEF006EA8}" dt="2024-09-13T15:30:44.177" v="33"/>
        <pc:sldMkLst>
          <pc:docMk/>
          <pc:sldMk cId="3381117156" sldId="489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3434134899" sldId="489"/>
        </pc:sldMkLst>
      </pc:sldChg>
      <pc:sldChg chg="del">
        <pc:chgData name="悠 黎˙" userId="d19136965a8da83e" providerId="LiveId" clId="{4D2F318B-3C08-49DC-B731-767CEF006EA8}" dt="2024-09-13T15:30:36.139" v="32" actId="2696"/>
        <pc:sldMkLst>
          <pc:docMk/>
          <pc:sldMk cId="3767041839" sldId="489"/>
        </pc:sldMkLst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1720419360" sldId="490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3240597198" sldId="492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16677509" sldId="493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3016175382" sldId="494"/>
        </pc:sldMkLst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3110816762" sldId="495"/>
        </pc:sldMkLst>
        <pc:spChg chg="mod">
          <ac:chgData name="悠 黎˙" userId="d19136965a8da83e" providerId="LiveId" clId="{4D2F318B-3C08-49DC-B731-767CEF006EA8}" dt="2024-09-13T16:17:31.156" v="443" actId="20577"/>
          <ac:spMkLst>
            <pc:docMk/>
            <pc:sldMk cId="3110816762" sldId="495"/>
            <ac:spMk id="2" creationId="{033DB5EB-9406-4514-9FAF-E256CB9E5EDD}"/>
          </ac:spMkLst>
        </pc:spChg>
        <pc:spChg chg="mod">
          <ac:chgData name="悠 黎˙" userId="d19136965a8da83e" providerId="LiveId" clId="{4D2F318B-3C08-49DC-B731-767CEF006EA8}" dt="2024-09-13T16:16:46.647" v="442" actId="20577"/>
          <ac:spMkLst>
            <pc:docMk/>
            <pc:sldMk cId="3110816762" sldId="495"/>
            <ac:spMk id="3" creationId="{42951977-51A9-414C-9EF7-61BF11363C7E}"/>
          </ac:spMkLst>
        </pc:spChg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2222211175" sldId="496"/>
        </pc:sldMkLst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2216105888" sldId="497"/>
        </pc:sldMkLst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732314979" sldId="498"/>
        </pc:sldMkLst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315297648" sldId="499"/>
        </pc:sldMkLst>
      </pc:sldChg>
      <pc:sldChg chg="modSp del mod">
        <pc:chgData name="悠 黎˙" userId="d19136965a8da83e" providerId="LiveId" clId="{4D2F318B-3C08-49DC-B731-767CEF006EA8}" dt="2024-09-23T15:31:08.381" v="1143" actId="2696"/>
        <pc:sldMkLst>
          <pc:docMk/>
          <pc:sldMk cId="593649137" sldId="512"/>
        </pc:sldMkLst>
        <pc:spChg chg="mod">
          <ac:chgData name="悠 黎˙" userId="d19136965a8da83e" providerId="LiveId" clId="{4D2F318B-3C08-49DC-B731-767CEF006EA8}" dt="2024-09-23T15:22:53.876" v="986" actId="21"/>
          <ac:spMkLst>
            <pc:docMk/>
            <pc:sldMk cId="593649137" sldId="512"/>
            <ac:spMk id="3" creationId="{2F7FFEC6-7047-4305-8934-354C3012921B}"/>
          </ac:spMkLst>
        </pc:spChg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3634662020" sldId="522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2296643209" sldId="523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1245377950" sldId="524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661156570" sldId="525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3775278744" sldId="532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82857538" sldId="547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641699678" sldId="548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1575263669" sldId="549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2769888380" sldId="685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2882460590" sldId="686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2624455283" sldId="692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861198786" sldId="744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333955077" sldId="745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479082674" sldId="746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1312956382" sldId="747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1499246938" sldId="748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3146096935" sldId="749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1495453634" sldId="750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1969024908" sldId="751"/>
        </pc:sldMkLst>
      </pc:sldChg>
      <pc:sldChg chg="del">
        <pc:chgData name="悠 黎˙" userId="d19136965a8da83e" providerId="LiveId" clId="{4D2F318B-3C08-49DC-B731-767CEF006EA8}" dt="2024-09-13T15:29:45.007" v="1" actId="2696"/>
        <pc:sldMkLst>
          <pc:docMk/>
          <pc:sldMk cId="3478420296" sldId="753"/>
        </pc:sldMkLst>
      </pc:sldChg>
      <pc:sldChg chg="del">
        <pc:chgData name="悠 黎˙" userId="d19136965a8da83e" providerId="LiveId" clId="{4D2F318B-3C08-49DC-B731-767CEF006EA8}" dt="2024-09-13T15:29:45.007" v="1" actId="2696"/>
        <pc:sldMkLst>
          <pc:docMk/>
          <pc:sldMk cId="461284893" sldId="754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1848408189" sldId="755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1915074769" sldId="756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3462117708" sldId="757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687942410" sldId="768"/>
        </pc:sldMkLst>
      </pc:sldChg>
      <pc:sldChg chg="modSp mod">
        <pc:chgData name="悠 黎˙" userId="d19136965a8da83e" providerId="LiveId" clId="{4D2F318B-3C08-49DC-B731-767CEF006EA8}" dt="2024-09-17T15:51:38.154" v="965" actId="14100"/>
        <pc:sldMkLst>
          <pc:docMk/>
          <pc:sldMk cId="721810698" sldId="801"/>
        </pc:sldMkLst>
        <pc:spChg chg="mod">
          <ac:chgData name="悠 黎˙" userId="d19136965a8da83e" providerId="LiveId" clId="{4D2F318B-3C08-49DC-B731-767CEF006EA8}" dt="2024-09-17T15:51:38.154" v="965" actId="14100"/>
          <ac:spMkLst>
            <pc:docMk/>
            <pc:sldMk cId="721810698" sldId="801"/>
            <ac:spMk id="3" creationId="{00000000-0000-0000-0000-000000000000}"/>
          </ac:spMkLst>
        </pc:spChg>
      </pc:sldChg>
      <pc:sldChg chg="modSp mod">
        <pc:chgData name="悠 黎˙" userId="d19136965a8da83e" providerId="LiveId" clId="{4D2F318B-3C08-49DC-B731-767CEF006EA8}" dt="2024-09-17T15:51:48.206" v="967" actId="27636"/>
        <pc:sldMkLst>
          <pc:docMk/>
          <pc:sldMk cId="4114803147" sldId="802"/>
        </pc:sldMkLst>
        <pc:spChg chg="mod">
          <ac:chgData name="悠 黎˙" userId="d19136965a8da83e" providerId="LiveId" clId="{4D2F318B-3C08-49DC-B731-767CEF006EA8}" dt="2024-09-17T15:51:48.206" v="967" actId="27636"/>
          <ac:spMkLst>
            <pc:docMk/>
            <pc:sldMk cId="4114803147" sldId="802"/>
            <ac:spMk id="3" creationId="{00000000-0000-0000-0000-000000000000}"/>
          </ac:spMkLst>
        </pc:spChg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3107746472" sldId="803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170741615" sldId="804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2739539125" sldId="805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393119232" sldId="806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2256474122" sldId="807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4212949176" sldId="808"/>
        </pc:sldMkLst>
      </pc:sldChg>
      <pc:sldChg chg="del">
        <pc:chgData name="悠 黎˙" userId="d19136965a8da83e" providerId="LiveId" clId="{4D2F318B-3C08-49DC-B731-767CEF006EA8}" dt="2024-09-26T12:27:49.674" v="1206" actId="2696"/>
        <pc:sldMkLst>
          <pc:docMk/>
          <pc:sldMk cId="0" sldId="809"/>
        </pc:sldMkLst>
      </pc:sldChg>
      <pc:sldChg chg="del">
        <pc:chgData name="悠 黎˙" userId="d19136965a8da83e" providerId="LiveId" clId="{4D2F318B-3C08-49DC-B731-767CEF006EA8}" dt="2024-09-13T15:29:00.550" v="0" actId="2696"/>
        <pc:sldMkLst>
          <pc:docMk/>
          <pc:sldMk cId="2032615555" sldId="810"/>
        </pc:sldMkLst>
      </pc:sldChg>
      <pc:sldChg chg="del">
        <pc:chgData name="悠 黎˙" userId="d19136965a8da83e" providerId="LiveId" clId="{4D2F318B-3C08-49DC-B731-767CEF006EA8}" dt="2024-09-13T15:29:00.550" v="0" actId="2696"/>
        <pc:sldMkLst>
          <pc:docMk/>
          <pc:sldMk cId="67559725" sldId="811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2278638711" sldId="812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3099146336" sldId="813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4115067047" sldId="814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4242699676" sldId="815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3051417584" sldId="816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3398270106" sldId="817"/>
        </pc:sldMkLst>
      </pc:sldChg>
      <pc:sldChg chg="del">
        <pc:chgData name="悠 黎˙" userId="d19136965a8da83e" providerId="LiveId" clId="{4D2F318B-3C08-49DC-B731-767CEF006EA8}" dt="2024-09-13T15:29:49.068" v="2" actId="2696"/>
        <pc:sldMkLst>
          <pc:docMk/>
          <pc:sldMk cId="2627860211" sldId="818"/>
        </pc:sldMkLst>
      </pc:sldChg>
      <pc:sldChg chg="modSp mod">
        <pc:chgData name="悠 黎˙" userId="d19136965a8da83e" providerId="LiveId" clId="{4D2F318B-3C08-49DC-B731-767CEF006EA8}" dt="2024-10-03T12:11:17.120" v="1448"/>
        <pc:sldMkLst>
          <pc:docMk/>
          <pc:sldMk cId="3339521850" sldId="819"/>
        </pc:sldMkLst>
        <pc:spChg chg="mod">
          <ac:chgData name="悠 黎˙" userId="d19136965a8da83e" providerId="LiveId" clId="{4D2F318B-3C08-49DC-B731-767CEF006EA8}" dt="2024-10-03T12:11:17.120" v="1448"/>
          <ac:spMkLst>
            <pc:docMk/>
            <pc:sldMk cId="3339521850" sldId="819"/>
            <ac:spMk id="5" creationId="{F1B8E2B4-9497-48CC-9B0A-226706CA4CF6}"/>
          </ac:spMkLst>
        </pc:spChg>
      </pc:sldChg>
      <pc:sldChg chg="modSp del mod">
        <pc:chgData name="悠 黎˙" userId="d19136965a8da83e" providerId="LiveId" clId="{4D2F318B-3C08-49DC-B731-767CEF006EA8}" dt="2024-10-03T12:13:00.711" v="1464" actId="2696"/>
        <pc:sldMkLst>
          <pc:docMk/>
          <pc:sldMk cId="2337762137" sldId="820"/>
        </pc:sldMkLst>
        <pc:spChg chg="mod">
          <ac:chgData name="悠 黎˙" userId="d19136965a8da83e" providerId="LiveId" clId="{4D2F318B-3C08-49DC-B731-767CEF006EA8}" dt="2024-09-26T12:35:57.345" v="1308" actId="20577"/>
          <ac:spMkLst>
            <pc:docMk/>
            <pc:sldMk cId="2337762137" sldId="820"/>
            <ac:spMk id="2" creationId="{FEB4A645-FAAC-493B-B44D-729AE1D46C2A}"/>
          </ac:spMkLst>
        </pc:spChg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799821008" sldId="825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1349544469" sldId="833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386177359" sldId="834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4085401892" sldId="835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2012428596" sldId="836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794872251" sldId="868"/>
        </pc:sldMkLst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3459492881" sldId="869"/>
        </pc:sldMkLst>
        <pc:spChg chg="mod">
          <ac:chgData name="悠 黎˙" userId="d19136965a8da83e" providerId="LiveId" clId="{4D2F318B-3C08-49DC-B731-767CEF006EA8}" dt="2024-09-17T15:40:27.533" v="906" actId="20577"/>
          <ac:spMkLst>
            <pc:docMk/>
            <pc:sldMk cId="3459492881" sldId="869"/>
            <ac:spMk id="3" creationId="{B61965A0-A3C4-4EAD-9D9D-557FF4F70BF1}"/>
          </ac:spMkLst>
        </pc:spChg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1797542670" sldId="871"/>
        </pc:sldMkLst>
      </pc:sldChg>
      <pc:sldChg chg="del">
        <pc:chgData name="悠 黎˙" userId="d19136965a8da83e" providerId="LiveId" clId="{4D2F318B-3C08-49DC-B731-767CEF006EA8}" dt="2024-09-17T14:50:33.924" v="497" actId="2696"/>
        <pc:sldMkLst>
          <pc:docMk/>
          <pc:sldMk cId="3998074115" sldId="872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2007210279" sldId="873"/>
        </pc:sldMkLst>
      </pc:sldChg>
      <pc:sldChg chg="del">
        <pc:chgData name="悠 黎˙" userId="d19136965a8da83e" providerId="LiveId" clId="{4D2F318B-3C08-49DC-B731-767CEF006EA8}" dt="2024-09-17T14:49:24.088" v="494" actId="2696"/>
        <pc:sldMkLst>
          <pc:docMk/>
          <pc:sldMk cId="1532225677" sldId="874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187022925" sldId="875"/>
        </pc:sldMkLst>
      </pc:sldChg>
      <pc:sldChg chg="del">
        <pc:chgData name="悠 黎˙" userId="d19136965a8da83e" providerId="LiveId" clId="{4D2F318B-3C08-49DC-B731-767CEF006EA8}" dt="2024-09-13T15:30:44.177" v="33"/>
        <pc:sldMkLst>
          <pc:docMk/>
          <pc:sldMk cId="981185151" sldId="875"/>
        </pc:sldMkLst>
      </pc:sldChg>
      <pc:sldChg chg="del">
        <pc:chgData name="悠 黎˙" userId="d19136965a8da83e" providerId="LiveId" clId="{4D2F318B-3C08-49DC-B731-767CEF006EA8}" dt="2024-09-13T15:30:36.139" v="32" actId="2696"/>
        <pc:sldMkLst>
          <pc:docMk/>
          <pc:sldMk cId="3603441220" sldId="875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2248741930" sldId="876"/>
        </pc:sldMkLst>
      </pc:sldChg>
      <pc:sldChg chg="del">
        <pc:chgData name="悠 黎˙" userId="d19136965a8da83e" providerId="LiveId" clId="{4D2F318B-3C08-49DC-B731-767CEF006EA8}" dt="2024-09-13T15:54:56.404" v="201" actId="2696"/>
        <pc:sldMkLst>
          <pc:docMk/>
          <pc:sldMk cId="4125503127" sldId="877"/>
        </pc:sldMkLst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1245055349" sldId="878"/>
        </pc:sldMkLst>
        <pc:spChg chg="mod">
          <ac:chgData name="悠 黎˙" userId="d19136965a8da83e" providerId="LiveId" clId="{4D2F318B-3C08-49DC-B731-767CEF006EA8}" dt="2024-09-17T14:53:09.245" v="524" actId="20577"/>
          <ac:spMkLst>
            <pc:docMk/>
            <pc:sldMk cId="1245055349" sldId="878"/>
            <ac:spMk id="2" creationId="{FEB4A645-FAAC-493B-B44D-729AE1D46C2A}"/>
          </ac:spMkLst>
        </pc:spChg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391884290" sldId="879"/>
        </pc:sldMkLst>
      </pc:sldChg>
      <pc:sldChg chg="modSp new del mod">
        <pc:chgData name="悠 黎˙" userId="d19136965a8da83e" providerId="LiveId" clId="{4D2F318B-3C08-49DC-B731-767CEF006EA8}" dt="2024-09-13T16:13:29.583" v="360" actId="2696"/>
        <pc:sldMkLst>
          <pc:docMk/>
          <pc:sldMk cId="1682268174" sldId="879"/>
        </pc:sldMkLst>
        <pc:spChg chg="mod">
          <ac:chgData name="悠 黎˙" userId="d19136965a8da83e" providerId="LiveId" clId="{4D2F318B-3C08-49DC-B731-767CEF006EA8}" dt="2024-09-13T15:43:10.510" v="132" actId="207"/>
          <ac:spMkLst>
            <pc:docMk/>
            <pc:sldMk cId="1682268174" sldId="879"/>
            <ac:spMk id="2" creationId="{3F7D77CD-F5D7-46E2-A970-B831FA30345A}"/>
          </ac:spMkLst>
        </pc:spChg>
        <pc:spChg chg="mod">
          <ac:chgData name="悠 黎˙" userId="d19136965a8da83e" providerId="LiveId" clId="{4D2F318B-3C08-49DC-B731-767CEF006EA8}" dt="2024-09-13T15:42:56.317" v="130" actId="14100"/>
          <ac:spMkLst>
            <pc:docMk/>
            <pc:sldMk cId="1682268174" sldId="879"/>
            <ac:spMk id="3" creationId="{E8E49C66-7021-8739-9988-7A8199524C9C}"/>
          </ac:spMkLst>
        </pc:spChg>
      </pc:sldChg>
      <pc:sldChg chg="add del">
        <pc:chgData name="悠 黎˙" userId="d19136965a8da83e" providerId="LiveId" clId="{4D2F318B-3C08-49DC-B731-767CEF006EA8}" dt="2024-09-13T15:49:05.742" v="160"/>
        <pc:sldMkLst>
          <pc:docMk/>
          <pc:sldMk cId="2454767333" sldId="880"/>
        </pc:sldMkLst>
      </pc:sldChg>
      <pc:sldChg chg="del">
        <pc:chgData name="悠 黎˙" userId="d19136965a8da83e" providerId="LiveId" clId="{4D2F318B-3C08-49DC-B731-767CEF006EA8}" dt="2024-09-13T15:48:57.210" v="158" actId="2696"/>
        <pc:sldMkLst>
          <pc:docMk/>
          <pc:sldMk cId="3272211446" sldId="880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1743800692" sldId="881"/>
        </pc:sldMkLst>
      </pc:sldChg>
      <pc:sldChg chg="modSp new del mod">
        <pc:chgData name="悠 黎˙" userId="d19136965a8da83e" providerId="LiveId" clId="{4D2F318B-3C08-49DC-B731-767CEF006EA8}" dt="2024-09-13T16:08:07.192" v="335" actId="2696"/>
        <pc:sldMkLst>
          <pc:docMk/>
          <pc:sldMk cId="2600026315" sldId="881"/>
        </pc:sldMkLst>
        <pc:spChg chg="mod">
          <ac:chgData name="悠 黎˙" userId="d19136965a8da83e" providerId="LiveId" clId="{4D2F318B-3C08-49DC-B731-767CEF006EA8}" dt="2024-09-13T15:45:00.860" v="141" actId="2711"/>
          <ac:spMkLst>
            <pc:docMk/>
            <pc:sldMk cId="2600026315" sldId="881"/>
            <ac:spMk id="2" creationId="{8060CE57-FC15-036B-A166-C31FC3455EFC}"/>
          </ac:spMkLst>
        </pc:spChg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1123227702" sldId="882"/>
        </pc:sldMkLst>
      </pc:sldChg>
      <pc:sldChg chg="modSp new del mod">
        <pc:chgData name="悠 黎˙" userId="d19136965a8da83e" providerId="LiveId" clId="{4D2F318B-3C08-49DC-B731-767CEF006EA8}" dt="2024-09-13T16:13:29.583" v="360" actId="2696"/>
        <pc:sldMkLst>
          <pc:docMk/>
          <pc:sldMk cId="3434063227" sldId="882"/>
        </pc:sldMkLst>
        <pc:spChg chg="mod">
          <ac:chgData name="悠 黎˙" userId="d19136965a8da83e" providerId="LiveId" clId="{4D2F318B-3C08-49DC-B731-767CEF006EA8}" dt="2024-09-13T15:47:01.282" v="152" actId="207"/>
          <ac:spMkLst>
            <pc:docMk/>
            <pc:sldMk cId="3434063227" sldId="882"/>
            <ac:spMk id="2" creationId="{1CBA250E-DCF0-08D6-ECEE-4D41FCCFA310}"/>
          </ac:spMkLst>
        </pc:spChg>
        <pc:spChg chg="mod">
          <ac:chgData name="悠 黎˙" userId="d19136965a8da83e" providerId="LiveId" clId="{4D2F318B-3C08-49DC-B731-767CEF006EA8}" dt="2024-09-13T15:47:25.260" v="155" actId="14100"/>
          <ac:spMkLst>
            <pc:docMk/>
            <pc:sldMk cId="3434063227" sldId="882"/>
            <ac:spMk id="3" creationId="{0D2F5C97-D416-6D0C-700C-46C808FEE40C}"/>
          </ac:spMkLst>
        </pc:spChg>
      </pc:sldChg>
      <pc:sldChg chg="del">
        <pc:chgData name="悠 黎˙" userId="d19136965a8da83e" providerId="LiveId" clId="{4D2F318B-3C08-49DC-B731-767CEF006EA8}" dt="2024-09-13T15:48:54.244" v="157" actId="2696"/>
        <pc:sldMkLst>
          <pc:docMk/>
          <pc:sldMk cId="1674405397" sldId="883"/>
        </pc:sldMkLst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274842923" sldId="884"/>
        </pc:sldMkLst>
      </pc:sldChg>
      <pc:sldChg chg="modSp new del mod">
        <pc:chgData name="悠 黎˙" userId="d19136965a8da83e" providerId="LiveId" clId="{4D2F318B-3C08-49DC-B731-767CEF006EA8}" dt="2024-09-13T16:13:29.583" v="360" actId="2696"/>
        <pc:sldMkLst>
          <pc:docMk/>
          <pc:sldMk cId="1498986906" sldId="884"/>
        </pc:sldMkLst>
        <pc:spChg chg="mod">
          <ac:chgData name="悠 黎˙" userId="d19136965a8da83e" providerId="LiveId" clId="{4D2F318B-3C08-49DC-B731-767CEF006EA8}" dt="2024-09-13T15:50:34.597" v="166" actId="207"/>
          <ac:spMkLst>
            <pc:docMk/>
            <pc:sldMk cId="1498986906" sldId="884"/>
            <ac:spMk id="2" creationId="{76504A13-2E69-80F5-41F0-770C67440BA5}"/>
          </ac:spMkLst>
        </pc:spChg>
        <pc:spChg chg="mod">
          <ac:chgData name="悠 黎˙" userId="d19136965a8da83e" providerId="LiveId" clId="{4D2F318B-3C08-49DC-B731-767CEF006EA8}" dt="2024-09-13T15:53:04.487" v="193" actId="20577"/>
          <ac:spMkLst>
            <pc:docMk/>
            <pc:sldMk cId="1498986906" sldId="884"/>
            <ac:spMk id="3" creationId="{DBFAE507-DA01-87BD-75ED-B551637ECED1}"/>
          </ac:spMkLst>
        </pc:spChg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1748236554" sldId="885"/>
        </pc:sldMkLst>
      </pc:sldChg>
      <pc:sldChg chg="addSp delSp modSp del mod">
        <pc:chgData name="悠 黎˙" userId="d19136965a8da83e" providerId="LiveId" clId="{4D2F318B-3C08-49DC-B731-767CEF006EA8}" dt="2024-09-13T16:13:29.583" v="360" actId="2696"/>
        <pc:sldMkLst>
          <pc:docMk/>
          <pc:sldMk cId="3754865231" sldId="885"/>
        </pc:sldMkLst>
        <pc:spChg chg="mod">
          <ac:chgData name="悠 黎˙" userId="d19136965a8da83e" providerId="LiveId" clId="{4D2F318B-3C08-49DC-B731-767CEF006EA8}" dt="2024-09-13T15:52:33.965" v="189"/>
          <ac:spMkLst>
            <pc:docMk/>
            <pc:sldMk cId="3754865231" sldId="885"/>
            <ac:spMk id="2" creationId="{76504A13-2E69-80F5-41F0-770C67440BA5}"/>
          </ac:spMkLst>
        </pc:spChg>
        <pc:spChg chg="mod">
          <ac:chgData name="悠 黎˙" userId="d19136965a8da83e" providerId="LiveId" clId="{4D2F318B-3C08-49DC-B731-767CEF006EA8}" dt="2024-09-13T15:53:51.644" v="197" actId="27636"/>
          <ac:spMkLst>
            <pc:docMk/>
            <pc:sldMk cId="3754865231" sldId="885"/>
            <ac:spMk id="3" creationId="{DBFAE507-DA01-87BD-75ED-B551637ECED1}"/>
          </ac:spMkLst>
        </pc:spChg>
        <pc:spChg chg="add del mod">
          <ac:chgData name="悠 黎˙" userId="d19136965a8da83e" providerId="LiveId" clId="{4D2F318B-3C08-49DC-B731-767CEF006EA8}" dt="2024-09-13T15:54:02.368" v="200"/>
          <ac:spMkLst>
            <pc:docMk/>
            <pc:sldMk cId="3754865231" sldId="885"/>
            <ac:spMk id="5" creationId="{60AD67DC-5322-A4B0-3C30-61C7632CA94B}"/>
          </ac:spMkLst>
        </pc:spChg>
      </pc:sldChg>
      <pc:sldChg chg="addSp delSp modSp new del mod">
        <pc:chgData name="悠 黎˙" userId="d19136965a8da83e" providerId="LiveId" clId="{4D2F318B-3C08-49DC-B731-767CEF006EA8}" dt="2024-09-26T12:37:27.429" v="1316" actId="2696"/>
        <pc:sldMkLst>
          <pc:docMk/>
          <pc:sldMk cId="3170511129" sldId="886"/>
        </pc:sldMkLst>
        <pc:spChg chg="add del mod">
          <ac:chgData name="悠 黎˙" userId="d19136965a8da83e" providerId="LiveId" clId="{4D2F318B-3C08-49DC-B731-767CEF006EA8}" dt="2024-09-13T16:02:06.153" v="273" actId="255"/>
          <ac:spMkLst>
            <pc:docMk/>
            <pc:sldMk cId="3170511129" sldId="886"/>
            <ac:spMk id="2" creationId="{6F3DC2A7-1271-8169-1263-404CD433FB39}"/>
          </ac:spMkLst>
        </pc:spChg>
        <pc:spChg chg="mod">
          <ac:chgData name="悠 黎˙" userId="d19136965a8da83e" providerId="LiveId" clId="{4D2F318B-3C08-49DC-B731-767CEF006EA8}" dt="2024-09-13T15:59:59.980" v="246" actId="21"/>
          <ac:spMkLst>
            <pc:docMk/>
            <pc:sldMk cId="3170511129" sldId="886"/>
            <ac:spMk id="3" creationId="{2299B6A7-538E-7F45-A069-45FAC31CBE06}"/>
          </ac:spMkLst>
        </pc:spChg>
        <pc:spChg chg="add del mod">
          <ac:chgData name="悠 黎˙" userId="d19136965a8da83e" providerId="LiveId" clId="{4D2F318B-3C08-49DC-B731-767CEF006EA8}" dt="2024-09-13T15:57:30.622" v="219" actId="478"/>
          <ac:spMkLst>
            <pc:docMk/>
            <pc:sldMk cId="3170511129" sldId="886"/>
            <ac:spMk id="5" creationId="{C0C2BD0D-8450-9F71-D4BF-C88BB260B118}"/>
          </ac:spMkLst>
        </pc:spChg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2895210322" sldId="887"/>
        </pc:sldMkLst>
        <pc:spChg chg="mod">
          <ac:chgData name="悠 黎˙" userId="d19136965a8da83e" providerId="LiveId" clId="{4D2F318B-3C08-49DC-B731-767CEF006EA8}" dt="2024-09-17T14:53:46.496" v="526" actId="20577"/>
          <ac:spMkLst>
            <pc:docMk/>
            <pc:sldMk cId="2895210322" sldId="887"/>
            <ac:spMk id="2" creationId="{6F3DC2A7-1271-8169-1263-404CD433FB39}"/>
          </ac:spMkLst>
        </pc:spChg>
        <pc:spChg chg="mod">
          <ac:chgData name="悠 黎˙" userId="d19136965a8da83e" providerId="LiveId" clId="{4D2F318B-3C08-49DC-B731-767CEF006EA8}" dt="2024-09-13T16:03:22.362" v="281" actId="14100"/>
          <ac:spMkLst>
            <pc:docMk/>
            <pc:sldMk cId="2895210322" sldId="887"/>
            <ac:spMk id="3" creationId="{2299B6A7-538E-7F45-A069-45FAC31CBE06}"/>
          </ac:spMkLst>
        </pc:spChg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1747300844" sldId="888"/>
        </pc:sldMkLst>
        <pc:spChg chg="mod">
          <ac:chgData name="悠 黎˙" userId="d19136965a8da83e" providerId="LiveId" clId="{4D2F318B-3C08-49DC-B731-767CEF006EA8}" dt="2024-09-13T16:04:38.772" v="302" actId="2711"/>
          <ac:spMkLst>
            <pc:docMk/>
            <pc:sldMk cId="1747300844" sldId="888"/>
            <ac:spMk id="2" creationId="{6F3DC2A7-1271-8169-1263-404CD433FB39}"/>
          </ac:spMkLst>
        </pc:spChg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1046594957" sldId="889"/>
        </pc:sldMkLst>
        <pc:spChg chg="mod">
          <ac:chgData name="悠 黎˙" userId="d19136965a8da83e" providerId="LiveId" clId="{4D2F318B-3C08-49DC-B731-767CEF006EA8}" dt="2024-09-17T14:54:17.038" v="538"/>
          <ac:spMkLst>
            <pc:docMk/>
            <pc:sldMk cId="1046594957" sldId="889"/>
            <ac:spMk id="2" creationId="{6F3DC2A7-1271-8169-1263-404CD433FB39}"/>
          </ac:spMkLst>
        </pc:spChg>
      </pc:sldChg>
      <pc:sldChg chg="modSp del mod">
        <pc:chgData name="悠 黎˙" userId="d19136965a8da83e" providerId="LiveId" clId="{4D2F318B-3C08-49DC-B731-767CEF006EA8}" dt="2024-09-17T14:56:33.190" v="646" actId="2696"/>
        <pc:sldMkLst>
          <pc:docMk/>
          <pc:sldMk cId="289191866" sldId="890"/>
        </pc:sldMkLst>
        <pc:spChg chg="mod">
          <ac:chgData name="悠 黎˙" userId="d19136965a8da83e" providerId="LiveId" clId="{4D2F318B-3C08-49DC-B731-767CEF006EA8}" dt="2024-09-13T16:10:47.173" v="346" actId="255"/>
          <ac:spMkLst>
            <pc:docMk/>
            <pc:sldMk cId="289191866" sldId="890"/>
            <ac:spMk id="2" creationId="{6F3DC2A7-1271-8169-1263-404CD433FB39}"/>
          </ac:spMkLst>
        </pc:spChg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818038703" sldId="890"/>
        </pc:sldMkLst>
      </pc:sldChg>
      <pc:sldChg chg="addSp modSp new del mod">
        <pc:chgData name="悠 黎˙" userId="d19136965a8da83e" providerId="LiveId" clId="{4D2F318B-3C08-49DC-B731-767CEF006EA8}" dt="2024-09-17T14:50:20.720" v="496" actId="2696"/>
        <pc:sldMkLst>
          <pc:docMk/>
          <pc:sldMk cId="1871183245" sldId="891"/>
        </pc:sldMkLst>
        <pc:spChg chg="add mod">
          <ac:chgData name="悠 黎˙" userId="d19136965a8da83e" providerId="LiveId" clId="{4D2F318B-3C08-49DC-B731-767CEF006EA8}" dt="2024-09-13T16:12:57.830" v="359"/>
          <ac:spMkLst>
            <pc:docMk/>
            <pc:sldMk cId="1871183245" sldId="891"/>
            <ac:spMk id="5" creationId="{A3B237B6-972F-CE80-9F0D-8B9C592FDF56}"/>
          </ac:spMkLst>
        </pc:spChg>
      </pc:sldChg>
      <pc:sldChg chg="modSp del mod">
        <pc:chgData name="悠 黎˙" userId="d19136965a8da83e" providerId="LiveId" clId="{4D2F318B-3C08-49DC-B731-767CEF006EA8}" dt="2024-09-17T14:49:50.195" v="495" actId="2696"/>
        <pc:sldMkLst>
          <pc:docMk/>
          <pc:sldMk cId="2651273215" sldId="892"/>
        </pc:sldMkLst>
        <pc:spChg chg="mod">
          <ac:chgData name="悠 黎˙" userId="d19136965a8da83e" providerId="LiveId" clId="{4D2F318B-3C08-49DC-B731-767CEF006EA8}" dt="2024-09-13T16:15:19.697" v="434" actId="20577"/>
          <ac:spMkLst>
            <pc:docMk/>
            <pc:sldMk cId="2651273215" sldId="892"/>
            <ac:spMk id="2" creationId="{A09E52F0-6FDF-4B3D-8BDF-CEACA51C26B2}"/>
          </ac:spMkLst>
        </pc:spChg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76201552" sldId="893"/>
        </pc:sldMkLst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2946288255" sldId="894"/>
        </pc:sldMkLst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2838885532" sldId="895"/>
        </pc:sldMkLst>
      </pc:sldChg>
      <pc:sldChg chg="del">
        <pc:chgData name="悠 黎˙" userId="d19136965a8da83e" providerId="LiveId" clId="{4D2F318B-3C08-49DC-B731-767CEF006EA8}" dt="2024-09-17T14:49:50.195" v="495" actId="2696"/>
        <pc:sldMkLst>
          <pc:docMk/>
          <pc:sldMk cId="2291356790" sldId="896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3168103317" sldId="935"/>
        </pc:sldMkLst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3246974788" sldId="937"/>
        </pc:sldMkLst>
      </pc:sldChg>
      <pc:sldChg chg="modSp mod">
        <pc:chgData name="悠 黎˙" userId="d19136965a8da83e" providerId="LiveId" clId="{4D2F318B-3C08-49DC-B731-767CEF006EA8}" dt="2024-09-26T12:36:55.975" v="1314" actId="27636"/>
        <pc:sldMkLst>
          <pc:docMk/>
          <pc:sldMk cId="1587622220" sldId="938"/>
        </pc:sldMkLst>
        <pc:spChg chg="mod">
          <ac:chgData name="悠 黎˙" userId="d19136965a8da83e" providerId="LiveId" clId="{4D2F318B-3C08-49DC-B731-767CEF006EA8}" dt="2024-09-26T12:36:55.975" v="1314" actId="27636"/>
          <ac:spMkLst>
            <pc:docMk/>
            <pc:sldMk cId="1587622220" sldId="938"/>
            <ac:spMk id="2" creationId="{FEB4A645-FAAC-493B-B44D-729AE1D46C2A}"/>
          </ac:spMkLst>
        </pc:spChg>
      </pc:sldChg>
      <pc:sldChg chg="addSp delSp modSp del mod">
        <pc:chgData name="悠 黎˙" userId="d19136965a8da83e" providerId="LiveId" clId="{4D2F318B-3C08-49DC-B731-767CEF006EA8}" dt="2024-09-26T12:37:27.429" v="1316" actId="2696"/>
        <pc:sldMkLst>
          <pc:docMk/>
          <pc:sldMk cId="1621422712" sldId="942"/>
        </pc:sldMkLst>
        <pc:spChg chg="mod">
          <ac:chgData name="悠 黎˙" userId="d19136965a8da83e" providerId="LiveId" clId="{4D2F318B-3C08-49DC-B731-767CEF006EA8}" dt="2024-09-17T15:10:54.076" v="739" actId="14100"/>
          <ac:spMkLst>
            <pc:docMk/>
            <pc:sldMk cId="1621422712" sldId="942"/>
            <ac:spMk id="2" creationId="{C94CF993-F29F-4856-045E-F3DE1C4D0A9B}"/>
          </ac:spMkLst>
        </pc:spChg>
        <pc:spChg chg="add mod">
          <ac:chgData name="悠 黎˙" userId="d19136965a8da83e" providerId="LiveId" clId="{4D2F318B-3C08-49DC-B731-767CEF006EA8}" dt="2024-09-17T15:23:49.851" v="792" actId="207"/>
          <ac:spMkLst>
            <pc:docMk/>
            <pc:sldMk cId="1621422712" sldId="942"/>
            <ac:spMk id="8" creationId="{313B52DC-AD18-A92F-2651-59C05D73BBBB}"/>
          </ac:spMkLst>
        </pc:spChg>
        <pc:picChg chg="add del mod">
          <ac:chgData name="悠 黎˙" userId="d19136965a8da83e" providerId="LiveId" clId="{4D2F318B-3C08-49DC-B731-767CEF006EA8}" dt="2024-09-17T15:25:30.446" v="820" actId="478"/>
          <ac:picMkLst>
            <pc:docMk/>
            <pc:sldMk cId="1621422712" sldId="942"/>
            <ac:picMk id="5" creationId="{52A40729-2DD5-EC7C-4ACD-EDEE0B6EF7C5}"/>
          </ac:picMkLst>
        </pc:picChg>
        <pc:picChg chg="del">
          <ac:chgData name="悠 黎˙" userId="d19136965a8da83e" providerId="LiveId" clId="{4D2F318B-3C08-49DC-B731-767CEF006EA8}" dt="2024-09-17T14:59:44.566" v="659" actId="478"/>
          <ac:picMkLst>
            <pc:docMk/>
            <pc:sldMk cId="1621422712" sldId="942"/>
            <ac:picMk id="6" creationId="{05044390-4C3D-2A22-9AB8-43C23A84FF4C}"/>
          </ac:picMkLst>
        </pc:picChg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2974160301" sldId="943"/>
        </pc:sldMkLst>
      </pc:sldChg>
      <pc:sldChg chg="modSp del mod">
        <pc:chgData name="悠 黎˙" userId="d19136965a8da83e" providerId="LiveId" clId="{4D2F318B-3C08-49DC-B731-767CEF006EA8}" dt="2024-10-03T12:12:32.697" v="1463" actId="2696"/>
        <pc:sldMkLst>
          <pc:docMk/>
          <pc:sldMk cId="2160889482" sldId="945"/>
        </pc:sldMkLst>
        <pc:spChg chg="mod">
          <ac:chgData name="悠 黎˙" userId="d19136965a8da83e" providerId="LiveId" clId="{4D2F318B-3C08-49DC-B731-767CEF006EA8}" dt="2024-09-26T12:37:06.309" v="1315" actId="20577"/>
          <ac:spMkLst>
            <pc:docMk/>
            <pc:sldMk cId="2160889482" sldId="945"/>
            <ac:spMk id="2" creationId="{D534EA44-DA43-4AB2-E74A-3B58BF139E21}"/>
          </ac:spMkLst>
        </pc:spChg>
      </pc:sldChg>
      <pc:sldChg chg="del">
        <pc:chgData name="悠 黎˙" userId="d19136965a8da83e" providerId="LiveId" clId="{4D2F318B-3C08-49DC-B731-767CEF006EA8}" dt="2024-10-03T12:12:32.697" v="1463" actId="2696"/>
        <pc:sldMkLst>
          <pc:docMk/>
          <pc:sldMk cId="3634622931" sldId="946"/>
        </pc:sldMkLst>
      </pc:sldChg>
      <pc:sldChg chg="del">
        <pc:chgData name="悠 黎˙" userId="d19136965a8da83e" providerId="LiveId" clId="{4D2F318B-3C08-49DC-B731-767CEF006EA8}" dt="2024-10-03T12:12:32.697" v="1463" actId="2696"/>
        <pc:sldMkLst>
          <pc:docMk/>
          <pc:sldMk cId="1067320042" sldId="947"/>
        </pc:sldMkLst>
      </pc:sldChg>
      <pc:sldChg chg="del">
        <pc:chgData name="悠 黎˙" userId="d19136965a8da83e" providerId="LiveId" clId="{4D2F318B-3C08-49DC-B731-767CEF006EA8}" dt="2024-09-26T12:35:38.581" v="1307" actId="2696"/>
        <pc:sldMkLst>
          <pc:docMk/>
          <pc:sldMk cId="4070689471" sldId="960"/>
        </pc:sldMkLst>
      </pc:sldChg>
      <pc:sldChg chg="del">
        <pc:chgData name="悠 黎˙" userId="d19136965a8da83e" providerId="LiveId" clId="{4D2F318B-3C08-49DC-B731-767CEF006EA8}" dt="2024-09-26T12:35:38.581" v="1307" actId="2696"/>
        <pc:sldMkLst>
          <pc:docMk/>
          <pc:sldMk cId="2290625295" sldId="961"/>
        </pc:sldMkLst>
      </pc:sldChg>
      <pc:sldChg chg="modSp mod">
        <pc:chgData name="悠 黎˙" userId="d19136965a8da83e" providerId="LiveId" clId="{4D2F318B-3C08-49DC-B731-767CEF006EA8}" dt="2024-09-23T15:25:38.405" v="1107" actId="20577"/>
        <pc:sldMkLst>
          <pc:docMk/>
          <pc:sldMk cId="1414727318" sldId="963"/>
        </pc:sldMkLst>
        <pc:spChg chg="mod">
          <ac:chgData name="悠 黎˙" userId="d19136965a8da83e" providerId="LiveId" clId="{4D2F318B-3C08-49DC-B731-767CEF006EA8}" dt="2024-09-23T15:25:38.405" v="1107" actId="20577"/>
          <ac:spMkLst>
            <pc:docMk/>
            <pc:sldMk cId="1414727318" sldId="963"/>
            <ac:spMk id="5" creationId="{BB68D1C8-7A53-834E-4036-A89033D68EC2}"/>
          </ac:spMkLst>
        </pc:spChg>
      </pc:sldChg>
      <pc:sldChg chg="del">
        <pc:chgData name="悠 黎˙" userId="d19136965a8da83e" providerId="LiveId" clId="{4D2F318B-3C08-49DC-B731-767CEF006EA8}" dt="2024-10-03T12:13:00.711" v="1464" actId="2696"/>
        <pc:sldMkLst>
          <pc:docMk/>
          <pc:sldMk cId="3680055039" sldId="965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3714790727" sldId="966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3453884597" sldId="967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0" sldId="968"/>
        </pc:sldMkLst>
      </pc:sldChg>
      <pc:sldChg chg="del">
        <pc:chgData name="悠 黎˙" userId="d19136965a8da83e" providerId="LiveId" clId="{4D2F318B-3C08-49DC-B731-767CEF006EA8}" dt="2024-09-26T12:36:15.117" v="1309" actId="2696"/>
        <pc:sldMkLst>
          <pc:docMk/>
          <pc:sldMk cId="0" sldId="969"/>
        </pc:sldMkLst>
      </pc:sldChg>
      <pc:sldChg chg="modSp del mod">
        <pc:chgData name="悠 黎˙" userId="d19136965a8da83e" providerId="LiveId" clId="{4D2F318B-3C08-49DC-B731-767CEF006EA8}" dt="2024-10-03T12:12:22.257" v="1462" actId="2696"/>
        <pc:sldMkLst>
          <pc:docMk/>
          <pc:sldMk cId="3480003019" sldId="970"/>
        </pc:sldMkLst>
        <pc:spChg chg="mod">
          <ac:chgData name="悠 黎˙" userId="d19136965a8da83e" providerId="LiveId" clId="{4D2F318B-3C08-49DC-B731-767CEF006EA8}" dt="2024-09-26T12:36:35.137" v="1312" actId="20577"/>
          <ac:spMkLst>
            <pc:docMk/>
            <pc:sldMk cId="3480003019" sldId="970"/>
            <ac:spMk id="2050" creationId="{3CC88598-A450-D307-9DB6-5B58DCAF3042}"/>
          </ac:spMkLst>
        </pc:spChg>
      </pc:sldChg>
      <pc:sldChg chg="modSp del mod">
        <pc:chgData name="悠 黎˙" userId="d19136965a8da83e" providerId="LiveId" clId="{4D2F318B-3C08-49DC-B731-767CEF006EA8}" dt="2024-10-03T12:12:22.257" v="1462" actId="2696"/>
        <pc:sldMkLst>
          <pc:docMk/>
          <pc:sldMk cId="1248872824" sldId="974"/>
        </pc:sldMkLst>
        <pc:spChg chg="mod">
          <ac:chgData name="悠 黎˙" userId="d19136965a8da83e" providerId="LiveId" clId="{4D2F318B-3C08-49DC-B731-767CEF006EA8}" dt="2024-09-26T12:36:27.249" v="1311" actId="14100"/>
          <ac:spMkLst>
            <pc:docMk/>
            <pc:sldMk cId="1248872824" sldId="974"/>
            <ac:spMk id="2" creationId="{C5970143-6DCA-B10C-852E-F36FC8DC0CF5}"/>
          </ac:spMkLst>
        </pc:spChg>
      </pc:sldChg>
      <pc:sldChg chg="del">
        <pc:chgData name="悠 黎˙" userId="d19136965a8da83e" providerId="LiveId" clId="{4D2F318B-3C08-49DC-B731-767CEF006EA8}" dt="2024-10-03T12:12:22.257" v="1462" actId="2696"/>
        <pc:sldMkLst>
          <pc:docMk/>
          <pc:sldMk cId="2614915138" sldId="975"/>
        </pc:sldMkLst>
      </pc:sldChg>
      <pc:sldChg chg="del">
        <pc:chgData name="悠 黎˙" userId="d19136965a8da83e" providerId="LiveId" clId="{4D2F318B-3C08-49DC-B731-767CEF006EA8}" dt="2024-09-23T15:19:44.286" v="985" actId="2696"/>
        <pc:sldMkLst>
          <pc:docMk/>
          <pc:sldMk cId="3645424527" sldId="996"/>
        </pc:sldMkLst>
      </pc:sldChg>
      <pc:sldChg chg="del">
        <pc:chgData name="悠 黎˙" userId="d19136965a8da83e" providerId="LiveId" clId="{4D2F318B-3C08-49DC-B731-767CEF006EA8}" dt="2024-09-23T15:19:44.286" v="985" actId="2696"/>
        <pc:sldMkLst>
          <pc:docMk/>
          <pc:sldMk cId="2959673797" sldId="997"/>
        </pc:sldMkLst>
      </pc:sldChg>
      <pc:sldChg chg="del">
        <pc:chgData name="悠 黎˙" userId="d19136965a8da83e" providerId="LiveId" clId="{4D2F318B-3C08-49DC-B731-767CEF006EA8}" dt="2024-09-17T14:48:13.480" v="490" actId="2696"/>
        <pc:sldMkLst>
          <pc:docMk/>
          <pc:sldMk cId="3122835105" sldId="998"/>
        </pc:sldMkLst>
      </pc:sldChg>
      <pc:sldChg chg="del">
        <pc:chgData name="悠 黎˙" userId="d19136965a8da83e" providerId="LiveId" clId="{4D2F318B-3C08-49DC-B731-767CEF006EA8}" dt="2024-09-17T14:48:13.480" v="490" actId="2696"/>
        <pc:sldMkLst>
          <pc:docMk/>
          <pc:sldMk cId="2724832646" sldId="999"/>
        </pc:sldMkLst>
      </pc:sldChg>
      <pc:sldChg chg="del">
        <pc:chgData name="悠 黎˙" userId="d19136965a8da83e" providerId="LiveId" clId="{4D2F318B-3C08-49DC-B731-767CEF006EA8}" dt="2024-09-17T14:48:21.351" v="491" actId="2696"/>
        <pc:sldMkLst>
          <pc:docMk/>
          <pc:sldMk cId="0" sldId="1000"/>
        </pc:sldMkLst>
      </pc:sldChg>
      <pc:sldChg chg="del">
        <pc:chgData name="悠 黎˙" userId="d19136965a8da83e" providerId="LiveId" clId="{4D2F318B-3C08-49DC-B731-767CEF006EA8}" dt="2024-09-17T14:48:21.351" v="491" actId="2696"/>
        <pc:sldMkLst>
          <pc:docMk/>
          <pc:sldMk cId="0" sldId="1001"/>
        </pc:sldMkLst>
      </pc:sldChg>
      <pc:sldChg chg="del">
        <pc:chgData name="悠 黎˙" userId="d19136965a8da83e" providerId="LiveId" clId="{4D2F318B-3C08-49DC-B731-767CEF006EA8}" dt="2024-09-17T14:48:26.534" v="492" actId="2696"/>
        <pc:sldMkLst>
          <pc:docMk/>
          <pc:sldMk cId="3632439394" sldId="1002"/>
        </pc:sldMkLst>
      </pc:sldChg>
      <pc:sldChg chg="del">
        <pc:chgData name="悠 黎˙" userId="d19136965a8da83e" providerId="LiveId" clId="{4D2F318B-3C08-49DC-B731-767CEF006EA8}" dt="2024-09-17T14:48:26.534" v="492" actId="2696"/>
        <pc:sldMkLst>
          <pc:docMk/>
          <pc:sldMk cId="182651087" sldId="1003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3113126386" sldId="1004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2685408206" sldId="1005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0" sldId="1006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4225438760" sldId="1007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0" sldId="1008"/>
        </pc:sldMkLst>
      </pc:sldChg>
      <pc:sldChg chg="del">
        <pc:chgData name="悠 黎˙" userId="d19136965a8da83e" providerId="LiveId" clId="{4D2F318B-3C08-49DC-B731-767CEF006EA8}" dt="2024-09-23T15:19:29.317" v="984" actId="2696"/>
        <pc:sldMkLst>
          <pc:docMk/>
          <pc:sldMk cId="2872375600" sldId="1009"/>
        </pc:sldMkLst>
      </pc:sldChg>
      <pc:sldChg chg="del">
        <pc:chgData name="悠 黎˙" userId="d19136965a8da83e" providerId="LiveId" clId="{4D2F318B-3C08-49DC-B731-767CEF006EA8}" dt="2024-09-23T15:19:29.317" v="984" actId="2696"/>
        <pc:sldMkLst>
          <pc:docMk/>
          <pc:sldMk cId="494776126" sldId="1010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2512122905" sldId="1011"/>
        </pc:sldMkLst>
      </pc:sldChg>
      <pc:sldChg chg="del">
        <pc:chgData name="悠 黎˙" userId="d19136965a8da83e" providerId="LiveId" clId="{4D2F318B-3C08-49DC-B731-767CEF006EA8}" dt="2024-09-26T12:28:11.149" v="1207" actId="2696"/>
        <pc:sldMkLst>
          <pc:docMk/>
          <pc:sldMk cId="3671660649" sldId="1012"/>
        </pc:sldMkLst>
      </pc:sldChg>
      <pc:sldChg chg="del">
        <pc:chgData name="悠 黎˙" userId="d19136965a8da83e" providerId="LiveId" clId="{4D2F318B-3C08-49DC-B731-767CEF006EA8}" dt="2024-09-17T14:48:50.721" v="493" actId="2696"/>
        <pc:sldMkLst>
          <pc:docMk/>
          <pc:sldMk cId="1771831257" sldId="1013"/>
        </pc:sldMkLst>
      </pc:sldChg>
      <pc:sldChg chg="del">
        <pc:chgData name="悠 黎˙" userId="d19136965a8da83e" providerId="LiveId" clId="{4D2F318B-3C08-49DC-B731-767CEF006EA8}" dt="2024-09-17T14:48:50.721" v="493" actId="2696"/>
        <pc:sldMkLst>
          <pc:docMk/>
          <pc:sldMk cId="1256268929" sldId="1014"/>
        </pc:sldMkLst>
      </pc:sldChg>
      <pc:sldChg chg="modSp mod">
        <pc:chgData name="悠 黎˙" userId="d19136965a8da83e" providerId="LiveId" clId="{4D2F318B-3C08-49DC-B731-767CEF006EA8}" dt="2024-09-26T12:34:27.311" v="1306" actId="20577"/>
        <pc:sldMkLst>
          <pc:docMk/>
          <pc:sldMk cId="4101736601" sldId="1018"/>
        </pc:sldMkLst>
        <pc:spChg chg="mod">
          <ac:chgData name="悠 黎˙" userId="d19136965a8da83e" providerId="LiveId" clId="{4D2F318B-3C08-49DC-B731-767CEF006EA8}" dt="2024-09-26T12:34:27.311" v="1306" actId="20577"/>
          <ac:spMkLst>
            <pc:docMk/>
            <pc:sldMk cId="4101736601" sldId="1018"/>
            <ac:spMk id="2" creationId="{FEB4A645-FAAC-493B-B44D-729AE1D46C2A}"/>
          </ac:spMkLst>
        </pc:spChg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3604625764" sldId="1023"/>
        </pc:sldMkLst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3425810593" sldId="1024"/>
        </pc:sldMkLst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1847532748" sldId="1025"/>
        </pc:sldMkLst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4198236118" sldId="1026"/>
        </pc:sldMkLst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2971742156" sldId="1027"/>
        </pc:sldMkLst>
      </pc:sldChg>
      <pc:sldChg chg="del">
        <pc:chgData name="悠 黎˙" userId="d19136965a8da83e" providerId="LiveId" clId="{4D2F318B-3C08-49DC-B731-767CEF006EA8}" dt="2024-09-17T15:49:55.528" v="960" actId="2696"/>
        <pc:sldMkLst>
          <pc:docMk/>
          <pc:sldMk cId="1344018134" sldId="1028"/>
        </pc:sldMkLst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452386283" sldId="1030"/>
        </pc:sldMkLst>
        <pc:spChg chg="mod">
          <ac:chgData name="悠 黎˙" userId="d19136965a8da83e" providerId="LiveId" clId="{4D2F318B-3C08-49DC-B731-767CEF006EA8}" dt="2024-09-17T14:56:57.917" v="657" actId="20577"/>
          <ac:spMkLst>
            <pc:docMk/>
            <pc:sldMk cId="452386283" sldId="1030"/>
            <ac:spMk id="2" creationId="{6F3DC2A7-1271-8169-1263-404CD433FB39}"/>
          </ac:spMkLst>
        </pc:spChg>
      </pc:sldChg>
      <pc:sldChg chg="addSp delSp modSp del mod">
        <pc:chgData name="悠 黎˙" userId="d19136965a8da83e" providerId="LiveId" clId="{4D2F318B-3C08-49DC-B731-767CEF006EA8}" dt="2024-09-26T12:37:27.429" v="1316" actId="2696"/>
        <pc:sldMkLst>
          <pc:docMk/>
          <pc:sldMk cId="248510216" sldId="1031"/>
        </pc:sldMkLst>
        <pc:spChg chg="mod">
          <ac:chgData name="悠 黎˙" userId="d19136965a8da83e" providerId="LiveId" clId="{4D2F318B-3C08-49DC-B731-767CEF006EA8}" dt="2024-09-17T15:13:13.303" v="753"/>
          <ac:spMkLst>
            <pc:docMk/>
            <pc:sldMk cId="248510216" sldId="1031"/>
            <ac:spMk id="2" creationId="{C94CF993-F29F-4856-045E-F3DE1C4D0A9B}"/>
          </ac:spMkLst>
        </pc:spChg>
        <pc:spChg chg="del">
          <ac:chgData name="悠 黎˙" userId="d19136965a8da83e" providerId="LiveId" clId="{4D2F318B-3C08-49DC-B731-767CEF006EA8}" dt="2024-09-17T15:13:14.249" v="754" actId="478"/>
          <ac:spMkLst>
            <pc:docMk/>
            <pc:sldMk cId="248510216" sldId="1031"/>
            <ac:spMk id="8" creationId="{313B52DC-AD18-A92F-2651-59C05D73BBBB}"/>
          </ac:spMkLst>
        </pc:spChg>
        <pc:spChg chg="add mod">
          <ac:chgData name="悠 黎˙" userId="d19136965a8da83e" providerId="LiveId" clId="{4D2F318B-3C08-49DC-B731-767CEF006EA8}" dt="2024-09-17T15:22:44.911" v="786" actId="207"/>
          <ac:spMkLst>
            <pc:docMk/>
            <pc:sldMk cId="248510216" sldId="1031"/>
            <ac:spMk id="9" creationId="{4B61CC82-D739-5AC4-00C5-94DB54CB99B4}"/>
          </ac:spMkLst>
        </pc:spChg>
        <pc:picChg chg="del">
          <ac:chgData name="悠 黎˙" userId="d19136965a8da83e" providerId="LiveId" clId="{4D2F318B-3C08-49DC-B731-767CEF006EA8}" dt="2024-09-17T15:13:17.005" v="755" actId="478"/>
          <ac:picMkLst>
            <pc:docMk/>
            <pc:sldMk cId="248510216" sldId="1031"/>
            <ac:picMk id="5" creationId="{52A40729-2DD5-EC7C-4ACD-EDEE0B6EF7C5}"/>
          </ac:picMkLst>
        </pc:picChg>
        <pc:picChg chg="add del mod">
          <ac:chgData name="悠 黎˙" userId="d19136965a8da83e" providerId="LiveId" clId="{4D2F318B-3C08-49DC-B731-767CEF006EA8}" dt="2024-09-17T15:25:57.609" v="829" actId="478"/>
          <ac:picMkLst>
            <pc:docMk/>
            <pc:sldMk cId="248510216" sldId="1031"/>
            <ac:picMk id="6" creationId="{C6F6ADD2-1C86-671B-9B8A-81639942B230}"/>
          </ac:picMkLst>
        </pc:picChg>
      </pc:sldChg>
      <pc:sldChg chg="addSp delSp modSp add del mod">
        <pc:chgData name="悠 黎˙" userId="d19136965a8da83e" providerId="LiveId" clId="{4D2F318B-3C08-49DC-B731-767CEF006EA8}" dt="2024-09-26T12:37:27.429" v="1316" actId="2696"/>
        <pc:sldMkLst>
          <pc:docMk/>
          <pc:sldMk cId="2136420562" sldId="1032"/>
        </pc:sldMkLst>
        <pc:spChg chg="mod">
          <ac:chgData name="悠 黎˙" userId="d19136965a8da83e" providerId="LiveId" clId="{4D2F318B-3C08-49DC-B731-767CEF006EA8}" dt="2024-09-17T15:39:59.194" v="904" actId="2711"/>
          <ac:spMkLst>
            <pc:docMk/>
            <pc:sldMk cId="2136420562" sldId="1032"/>
            <ac:spMk id="2" creationId="{C94CF993-F29F-4856-045E-F3DE1C4D0A9B}"/>
          </ac:spMkLst>
        </pc:spChg>
        <pc:spChg chg="add del mod">
          <ac:chgData name="悠 黎˙" userId="d19136965a8da83e" providerId="LiveId" clId="{4D2F318B-3C08-49DC-B731-767CEF006EA8}" dt="2024-09-17T15:33:29.573" v="849" actId="47"/>
          <ac:spMkLst>
            <pc:docMk/>
            <pc:sldMk cId="2136420562" sldId="1032"/>
            <ac:spMk id="8" creationId="{313B52DC-AD18-A92F-2651-59C05D73BBBB}"/>
          </ac:spMkLst>
        </pc:spChg>
        <pc:picChg chg="del">
          <ac:chgData name="悠 黎˙" userId="d19136965a8da83e" providerId="LiveId" clId="{4D2F318B-3C08-49DC-B731-767CEF006EA8}" dt="2024-09-17T15:24:23.527" v="805" actId="478"/>
          <ac:picMkLst>
            <pc:docMk/>
            <pc:sldMk cId="2136420562" sldId="1032"/>
            <ac:picMk id="5" creationId="{52A40729-2DD5-EC7C-4ACD-EDEE0B6EF7C5}"/>
          </ac:picMkLst>
        </pc:picChg>
        <pc:picChg chg="add del mod">
          <ac:chgData name="悠 黎˙" userId="d19136965a8da83e" providerId="LiveId" clId="{4D2F318B-3C08-49DC-B731-767CEF006EA8}" dt="2024-09-17T15:26:41.048" v="844" actId="478"/>
          <ac:picMkLst>
            <pc:docMk/>
            <pc:sldMk cId="2136420562" sldId="1032"/>
            <ac:picMk id="6" creationId="{4211627B-B4CF-F7DC-B3AB-C17E09BDDD80}"/>
          </ac:picMkLst>
        </pc:picChg>
      </pc:sldChg>
      <pc:sldChg chg="delSp modSp del mod">
        <pc:chgData name="悠 黎˙" userId="d19136965a8da83e" providerId="LiveId" clId="{4D2F318B-3C08-49DC-B731-767CEF006EA8}" dt="2024-09-26T12:37:27.429" v="1316" actId="2696"/>
        <pc:sldMkLst>
          <pc:docMk/>
          <pc:sldMk cId="2195144983" sldId="1033"/>
        </pc:sldMkLst>
        <pc:spChg chg="del mod">
          <ac:chgData name="悠 黎˙" userId="d19136965a8da83e" providerId="LiveId" clId="{4D2F318B-3C08-49DC-B731-767CEF006EA8}" dt="2024-09-17T15:25:28.548" v="819"/>
          <ac:spMkLst>
            <pc:docMk/>
            <pc:sldMk cId="2195144983" sldId="1033"/>
            <ac:spMk id="8" creationId="{313B52DC-AD18-A92F-2651-59C05D73BBBB}"/>
          </ac:spMkLst>
        </pc:spChg>
        <pc:picChg chg="mod">
          <ac:chgData name="悠 黎˙" userId="d19136965a8da83e" providerId="LiveId" clId="{4D2F318B-3C08-49DC-B731-767CEF006EA8}" dt="2024-09-17T15:25:27.295" v="817" actId="14100"/>
          <ac:picMkLst>
            <pc:docMk/>
            <pc:sldMk cId="2195144983" sldId="1033"/>
            <ac:picMk id="5" creationId="{52A40729-2DD5-EC7C-4ACD-EDEE0B6EF7C5}"/>
          </ac:picMkLst>
        </pc:picChg>
      </pc:sldChg>
      <pc:sldChg chg="delSp modSp del mod">
        <pc:chgData name="悠 黎˙" userId="d19136965a8da83e" providerId="LiveId" clId="{4D2F318B-3C08-49DC-B731-767CEF006EA8}" dt="2024-09-26T12:37:27.429" v="1316" actId="2696"/>
        <pc:sldMkLst>
          <pc:docMk/>
          <pc:sldMk cId="2914227456" sldId="1034"/>
        </pc:sldMkLst>
        <pc:spChg chg="del mod">
          <ac:chgData name="悠 黎˙" userId="d19136965a8da83e" providerId="LiveId" clId="{4D2F318B-3C08-49DC-B731-767CEF006EA8}" dt="2024-09-17T15:25:43.858" v="823" actId="478"/>
          <ac:spMkLst>
            <pc:docMk/>
            <pc:sldMk cId="2914227456" sldId="1034"/>
            <ac:spMk id="9" creationId="{4B61CC82-D739-5AC4-00C5-94DB54CB99B4}"/>
          </ac:spMkLst>
        </pc:spChg>
        <pc:picChg chg="mod">
          <ac:chgData name="悠 黎˙" userId="d19136965a8da83e" providerId="LiveId" clId="{4D2F318B-3C08-49DC-B731-767CEF006EA8}" dt="2024-09-17T15:25:52.662" v="828" actId="14100"/>
          <ac:picMkLst>
            <pc:docMk/>
            <pc:sldMk cId="2914227456" sldId="1034"/>
            <ac:picMk id="6" creationId="{C6F6ADD2-1C86-671B-9B8A-81639942B230}"/>
          </ac:picMkLst>
        </pc:picChg>
      </pc:sldChg>
      <pc:sldChg chg="delSp modSp del mod">
        <pc:chgData name="悠 黎˙" userId="d19136965a8da83e" providerId="LiveId" clId="{4D2F318B-3C08-49DC-B731-767CEF006EA8}" dt="2024-09-26T12:37:27.429" v="1316" actId="2696"/>
        <pc:sldMkLst>
          <pc:docMk/>
          <pc:sldMk cId="1951557184" sldId="1035"/>
        </pc:sldMkLst>
        <pc:spChg chg="del mod">
          <ac:chgData name="悠 黎˙" userId="d19136965a8da83e" providerId="LiveId" clId="{4D2F318B-3C08-49DC-B731-767CEF006EA8}" dt="2024-09-17T15:26:29.096" v="840"/>
          <ac:spMkLst>
            <pc:docMk/>
            <pc:sldMk cId="1951557184" sldId="1035"/>
            <ac:spMk id="8" creationId="{313B52DC-AD18-A92F-2651-59C05D73BBBB}"/>
          </ac:spMkLst>
        </pc:spChg>
        <pc:picChg chg="mod">
          <ac:chgData name="悠 黎˙" userId="d19136965a8da83e" providerId="LiveId" clId="{4D2F318B-3C08-49DC-B731-767CEF006EA8}" dt="2024-09-17T15:26:27.366" v="838" actId="14100"/>
          <ac:picMkLst>
            <pc:docMk/>
            <pc:sldMk cId="1951557184" sldId="1035"/>
            <ac:picMk id="6" creationId="{4211627B-B4CF-F7DC-B3AB-C17E09BDDD80}"/>
          </ac:picMkLst>
        </pc:picChg>
      </pc:sldChg>
      <pc:sldChg chg="addSp delSp modSp del mod">
        <pc:chgData name="悠 黎˙" userId="d19136965a8da83e" providerId="LiveId" clId="{4D2F318B-3C08-49DC-B731-767CEF006EA8}" dt="2024-09-26T12:37:27.429" v="1316" actId="2696"/>
        <pc:sldMkLst>
          <pc:docMk/>
          <pc:sldMk cId="1298791644" sldId="1036"/>
        </pc:sldMkLst>
        <pc:spChg chg="mod">
          <ac:chgData name="悠 黎˙" userId="d19136965a8da83e" providerId="LiveId" clId="{4D2F318B-3C08-49DC-B731-767CEF006EA8}" dt="2024-09-17T15:41:49.729" v="919"/>
          <ac:spMkLst>
            <pc:docMk/>
            <pc:sldMk cId="1298791644" sldId="1036"/>
            <ac:spMk id="2" creationId="{C94CF993-F29F-4856-045E-F3DE1C4D0A9B}"/>
          </ac:spMkLst>
        </pc:spChg>
        <pc:picChg chg="add mod">
          <ac:chgData name="悠 黎˙" userId="d19136965a8da83e" providerId="LiveId" clId="{4D2F318B-3C08-49DC-B731-767CEF006EA8}" dt="2024-09-17T15:42:11.403" v="923" actId="1076"/>
          <ac:picMkLst>
            <pc:docMk/>
            <pc:sldMk cId="1298791644" sldId="1036"/>
            <ac:picMk id="5" creationId="{5CC7AE29-91B7-FB5F-B3DB-E64669B717F7}"/>
          </ac:picMkLst>
        </pc:picChg>
        <pc:picChg chg="del">
          <ac:chgData name="悠 黎˙" userId="d19136965a8da83e" providerId="LiveId" clId="{4D2F318B-3C08-49DC-B731-767CEF006EA8}" dt="2024-09-17T15:41:50.522" v="920" actId="478"/>
          <ac:picMkLst>
            <pc:docMk/>
            <pc:sldMk cId="1298791644" sldId="1036"/>
            <ac:picMk id="6" creationId="{4211627B-B4CF-F7DC-B3AB-C17E09BDDD80}"/>
          </ac:picMkLst>
        </pc:picChg>
      </pc:sldChg>
      <pc:sldChg chg="add del">
        <pc:chgData name="悠 黎˙" userId="d19136965a8da83e" providerId="LiveId" clId="{4D2F318B-3C08-49DC-B731-767CEF006EA8}" dt="2024-09-17T15:33:30.852" v="850"/>
        <pc:sldMkLst>
          <pc:docMk/>
          <pc:sldMk cId="2835641997" sldId="1036"/>
        </pc:sldMkLst>
      </pc:sldChg>
      <pc:sldChg chg="addSp delSp modSp del mod">
        <pc:chgData name="悠 黎˙" userId="d19136965a8da83e" providerId="LiveId" clId="{4D2F318B-3C08-49DC-B731-767CEF006EA8}" dt="2024-09-26T12:37:27.429" v="1316" actId="2696"/>
        <pc:sldMkLst>
          <pc:docMk/>
          <pc:sldMk cId="937288545" sldId="1037"/>
        </pc:sldMkLst>
        <pc:spChg chg="mod">
          <ac:chgData name="悠 黎˙" userId="d19136965a8da83e" providerId="LiveId" clId="{4D2F318B-3C08-49DC-B731-767CEF006EA8}" dt="2024-09-17T15:42:33.546" v="933"/>
          <ac:spMkLst>
            <pc:docMk/>
            <pc:sldMk cId="937288545" sldId="1037"/>
            <ac:spMk id="2" creationId="{C94CF993-F29F-4856-045E-F3DE1C4D0A9B}"/>
          </ac:spMkLst>
        </pc:spChg>
        <pc:picChg chg="del">
          <ac:chgData name="悠 黎˙" userId="d19136965a8da83e" providerId="LiveId" clId="{4D2F318B-3C08-49DC-B731-767CEF006EA8}" dt="2024-09-17T15:42:34.340" v="934" actId="478"/>
          <ac:picMkLst>
            <pc:docMk/>
            <pc:sldMk cId="937288545" sldId="1037"/>
            <ac:picMk id="5" creationId="{5CC7AE29-91B7-FB5F-B3DB-E64669B717F7}"/>
          </ac:picMkLst>
        </pc:picChg>
        <pc:picChg chg="add mod">
          <ac:chgData name="悠 黎˙" userId="d19136965a8da83e" providerId="LiveId" clId="{4D2F318B-3C08-49DC-B731-767CEF006EA8}" dt="2024-09-17T15:42:55.600" v="936" actId="14100"/>
          <ac:picMkLst>
            <pc:docMk/>
            <pc:sldMk cId="937288545" sldId="1037"/>
            <ac:picMk id="6" creationId="{701091A6-7A51-3CE0-C977-BDD86E1BD63B}"/>
          </ac:picMkLst>
        </pc:picChg>
      </pc:sldChg>
      <pc:sldChg chg="delSp modSp del mod">
        <pc:chgData name="悠 黎˙" userId="d19136965a8da83e" providerId="LiveId" clId="{4D2F318B-3C08-49DC-B731-767CEF006EA8}" dt="2024-09-26T12:37:27.429" v="1316" actId="2696"/>
        <pc:sldMkLst>
          <pc:docMk/>
          <pc:sldMk cId="642666035" sldId="1038"/>
        </pc:sldMkLst>
        <pc:spChg chg="mod">
          <ac:chgData name="悠 黎˙" userId="d19136965a8da83e" providerId="LiveId" clId="{4D2F318B-3C08-49DC-B731-767CEF006EA8}" dt="2024-09-17T15:48:36.741" v="959" actId="14100"/>
          <ac:spMkLst>
            <pc:docMk/>
            <pc:sldMk cId="642666035" sldId="1038"/>
            <ac:spMk id="2" creationId="{C94CF993-F29F-4856-045E-F3DE1C4D0A9B}"/>
          </ac:spMkLst>
        </pc:spChg>
        <pc:picChg chg="del mod">
          <ac:chgData name="悠 黎˙" userId="d19136965a8da83e" providerId="LiveId" clId="{4D2F318B-3C08-49DC-B731-767CEF006EA8}" dt="2024-09-17T15:43:04.902" v="938" actId="478"/>
          <ac:picMkLst>
            <pc:docMk/>
            <pc:sldMk cId="642666035" sldId="1038"/>
            <ac:picMk id="6" creationId="{701091A6-7A51-3CE0-C977-BDD86E1BD63B}"/>
          </ac:picMkLst>
        </pc:picChg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2324782299" sldId="1065"/>
        </pc:sldMkLst>
        <pc:spChg chg="mod">
          <ac:chgData name="悠 黎˙" userId="d19136965a8da83e" providerId="LiveId" clId="{4D2F318B-3C08-49DC-B731-767CEF006EA8}" dt="2024-09-23T15:28:57.669" v="1117"/>
          <ac:spMkLst>
            <pc:docMk/>
            <pc:sldMk cId="2324782299" sldId="1065"/>
            <ac:spMk id="60418" creationId="{655E78A9-6FBD-481A-84C8-52128BB1172C}"/>
          </ac:spMkLst>
        </pc:spChg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1720419360" sldId="1066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2222211175" sldId="1067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2216105888" sldId="1068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732314979" sldId="1069"/>
        </pc:sldMkLst>
      </pc:sldChg>
      <pc:sldChg chg="del">
        <pc:chgData name="悠 黎˙" userId="d19136965a8da83e" providerId="LiveId" clId="{4D2F318B-3C08-49DC-B731-767CEF006EA8}" dt="2024-09-26T12:37:27.429" v="1316" actId="2696"/>
        <pc:sldMkLst>
          <pc:docMk/>
          <pc:sldMk cId="315297648" sldId="1070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2271554029" sldId="1071"/>
        </pc:sldMkLst>
      </pc:sldChg>
      <pc:sldChg chg="modSp del mod">
        <pc:chgData name="悠 黎˙" userId="d19136965a8da83e" providerId="LiveId" clId="{4D2F318B-3C08-49DC-B731-767CEF006EA8}" dt="2024-09-26T12:37:27.429" v="1316" actId="2696"/>
        <pc:sldMkLst>
          <pc:docMk/>
          <pc:sldMk cId="4265703356" sldId="1071"/>
        </pc:sldMkLst>
        <pc:spChg chg="mod">
          <ac:chgData name="悠 黎˙" userId="d19136965a8da83e" providerId="LiveId" clId="{4D2F318B-3C08-49DC-B731-767CEF006EA8}" dt="2024-09-23T15:29:33.811" v="1142"/>
          <ac:spMkLst>
            <pc:docMk/>
            <pc:sldMk cId="4265703356" sldId="1071"/>
            <ac:spMk id="2" creationId="{83B150BC-6F1A-4177-A707-A93E668F4C28}"/>
          </ac:spMkLst>
        </pc:spChg>
        <pc:spChg chg="mod">
          <ac:chgData name="悠 黎˙" userId="d19136965a8da83e" providerId="LiveId" clId="{4D2F318B-3C08-49DC-B731-767CEF006EA8}" dt="2024-09-23T15:29:19.633" v="1119" actId="14100"/>
          <ac:spMkLst>
            <pc:docMk/>
            <pc:sldMk cId="4265703356" sldId="1071"/>
            <ac:spMk id="3" creationId="{3C4201CD-68B1-46DA-B330-AD05F761FEC2}"/>
          </ac:spMkLst>
        </pc:spChg>
      </pc:sldChg>
      <pc:sldChg chg="modSp mod">
        <pc:chgData name="悠 黎˙" userId="d19136965a8da83e" providerId="LiveId" clId="{4D2F318B-3C08-49DC-B731-767CEF006EA8}" dt="2024-10-03T12:11:41.176" v="1461"/>
        <pc:sldMkLst>
          <pc:docMk/>
          <pc:sldMk cId="1993872389" sldId="1072"/>
        </pc:sldMkLst>
        <pc:spChg chg="mod">
          <ac:chgData name="悠 黎˙" userId="d19136965a8da83e" providerId="LiveId" clId="{4D2F318B-3C08-49DC-B731-767CEF006EA8}" dt="2024-10-03T12:11:41.176" v="1461"/>
          <ac:spMkLst>
            <pc:docMk/>
            <pc:sldMk cId="1993872389" sldId="1072"/>
            <ac:spMk id="2" creationId="{FEB4A645-FAAC-493B-B44D-729AE1D46C2A}"/>
          </ac:spMkLst>
        </pc:spChg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457482540" sldId="1072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259963733" sldId="1073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442103293" sldId="1074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971699759" sldId="1075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673332990" sldId="1076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2679322668" sldId="1077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1808455918" sldId="1078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567519784" sldId="1079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4201998480" sldId="1080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3331615257" sldId="1081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2041183685" sldId="1082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2739390372" sldId="1083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882663789" sldId="1084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455445364" sldId="1085"/>
        </pc:sldMkLst>
      </pc:sldChg>
      <pc:sldChg chg="del">
        <pc:chgData name="悠 黎˙" userId="d19136965a8da83e" providerId="LiveId" clId="{4D2F318B-3C08-49DC-B731-767CEF006EA8}" dt="2024-09-23T15:29:05.763" v="1118"/>
        <pc:sldMkLst>
          <pc:docMk/>
          <pc:sldMk cId="2453007978" sldId="1086"/>
        </pc:sldMkLst>
      </pc:sldChg>
      <pc:sldMasterChg chg="delSldLayout">
        <pc:chgData name="悠 黎˙" userId="d19136965a8da83e" providerId="LiveId" clId="{4D2F318B-3C08-49DC-B731-767CEF006EA8}" dt="2024-09-23T15:19:44.286" v="985" actId="2696"/>
        <pc:sldMasterMkLst>
          <pc:docMk/>
          <pc:sldMasterMk cId="4285613026" sldId="2147483660"/>
        </pc:sldMasterMkLst>
        <pc:sldLayoutChg chg="del">
          <pc:chgData name="悠 黎˙" userId="d19136965a8da83e" providerId="LiveId" clId="{4D2F318B-3C08-49DC-B731-767CEF006EA8}" dt="2024-09-23T15:19:44.286" v="985" actId="2696"/>
          <pc:sldLayoutMkLst>
            <pc:docMk/>
            <pc:sldMasterMk cId="4285613026" sldId="2147483660"/>
            <pc:sldLayoutMk cId="268391075" sldId="2147483677"/>
          </pc:sldLayoutMkLst>
        </pc:sldLayoutChg>
      </pc:sldMasterChg>
    </pc:docChg>
  </pc:docChgLst>
  <pc:docChgLst>
    <pc:chgData name="悠 黎˙" userId="d19136965a8da83e" providerId="LiveId" clId="{FE270FBC-F51B-443A-AD67-1DFD2A45BEAD}"/>
    <pc:docChg chg="undo redo custSel addSld delSld modSld sldOrd">
      <pc:chgData name="悠 黎˙" userId="d19136965a8da83e" providerId="LiveId" clId="{FE270FBC-F51B-443A-AD67-1DFD2A45BEAD}" dt="2024-11-26T22:36:04.993" v="2155" actId="2696"/>
      <pc:docMkLst>
        <pc:docMk/>
      </pc:docMkLst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5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4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267"/>
        </pc:sldMkLst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0" sldId="278"/>
        </pc:sldMkLst>
        <pc:spChg chg="mod">
          <ac:chgData name="悠 黎˙" userId="d19136965a8da83e" providerId="LiveId" clId="{FE270FBC-F51B-443A-AD67-1DFD2A45BEAD}" dt="2024-10-24T08:46:45.982" v="210" actId="207"/>
          <ac:spMkLst>
            <pc:docMk/>
            <pc:sldMk cId="0" sldId="278"/>
            <ac:spMk id="2" creationId="{00000000-0000-0000-0000-000000000000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0" sldId="33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0" sldId="33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38414460" sldId="347"/>
        </pc:sldMkLst>
      </pc:sldChg>
      <pc:sldChg chg="del">
        <pc:chgData name="悠 黎˙" userId="d19136965a8da83e" providerId="LiveId" clId="{FE270FBC-F51B-443A-AD67-1DFD2A45BEAD}" dt="2024-10-24T08:20:52.617" v="1" actId="2696"/>
        <pc:sldMkLst>
          <pc:docMk/>
          <pc:sldMk cId="2338746321" sldId="35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132646711" sldId="353"/>
        </pc:sldMkLst>
      </pc:sldChg>
      <pc:sldChg chg="del">
        <pc:chgData name="悠 黎˙" userId="d19136965a8da83e" providerId="LiveId" clId="{FE270FBC-F51B-443A-AD67-1DFD2A45BEAD}" dt="2024-10-24T08:35:08.830" v="161" actId="2696"/>
        <pc:sldMkLst>
          <pc:docMk/>
          <pc:sldMk cId="4171934096" sldId="35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328509848" sldId="35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182297091" sldId="360"/>
        </pc:sldMkLst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3155850649" sldId="484"/>
        </pc:sldMkLst>
        <pc:spChg chg="mod">
          <ac:chgData name="悠 黎˙" userId="d19136965a8da83e" providerId="LiveId" clId="{FE270FBC-F51B-443A-AD67-1DFD2A45BEAD}" dt="2024-10-24T08:40:31.709" v="208"/>
          <ac:spMkLst>
            <pc:docMk/>
            <pc:sldMk cId="3155850649" sldId="484"/>
            <ac:spMk id="2" creationId="{F7BA50C9-DD03-4769-B73F-CCE091DF464F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434134899" sldId="489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717361981" sldId="49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530109770" sldId="490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683956747" sldId="49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979398983" sldId="49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841006740" sldId="497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3485228561" sldId="49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712683368" sldId="498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4130785886" sldId="498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36152441" sldId="499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2104436590" sldId="49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809267503" sldId="51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876347707" sldId="53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904873663" sldId="53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72496633" sldId="53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487196313" sldId="53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944161207" sldId="54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410307438" sldId="548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332796335" sldId="549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829668842" sldId="579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536821063" sldId="58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923063898" sldId="66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561367856" sldId="666"/>
        </pc:sldMkLst>
      </pc:sldChg>
      <pc:sldChg chg="add del">
        <pc:chgData name="悠 黎˙" userId="d19136965a8da83e" providerId="LiveId" clId="{FE270FBC-F51B-443A-AD67-1DFD2A45BEAD}" dt="2024-11-20T00:57:01.899" v="1846" actId="2696"/>
        <pc:sldMkLst>
          <pc:docMk/>
          <pc:sldMk cId="1926059859" sldId="667"/>
        </pc:sldMkLst>
      </pc:sldChg>
      <pc:sldChg chg="modSp add del mod">
        <pc:chgData name="悠 黎˙" userId="d19136965a8da83e" providerId="LiveId" clId="{FE270FBC-F51B-443A-AD67-1DFD2A45BEAD}" dt="2024-11-20T00:57:01.899" v="1846" actId="2696"/>
        <pc:sldMkLst>
          <pc:docMk/>
          <pc:sldMk cId="673849286" sldId="668"/>
        </pc:sldMkLst>
        <pc:spChg chg="mod">
          <ac:chgData name="悠 黎˙" userId="d19136965a8da83e" providerId="LiveId" clId="{FE270FBC-F51B-443A-AD67-1DFD2A45BEAD}" dt="2024-10-24T08:48:18.977" v="214" actId="14100"/>
          <ac:spMkLst>
            <pc:docMk/>
            <pc:sldMk cId="673849286" sldId="668"/>
            <ac:spMk id="2" creationId="{F4F3EC70-06A2-D12B-D551-F64E2D972D4D}"/>
          </ac:spMkLst>
        </pc:spChg>
        <pc:spChg chg="mod">
          <ac:chgData name="悠 黎˙" userId="d19136965a8da83e" providerId="LiveId" clId="{FE270FBC-F51B-443A-AD67-1DFD2A45BEAD}" dt="2024-10-24T08:48:39.458" v="219" actId="1076"/>
          <ac:spMkLst>
            <pc:docMk/>
            <pc:sldMk cId="673849286" sldId="668"/>
            <ac:spMk id="7" creationId="{9D3DC3EB-97B9-D6D9-71D7-BFC4DBD02972}"/>
          </ac:spMkLst>
        </pc:spChg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2085346106" sldId="670"/>
        </pc:sldMkLst>
        <pc:spChg chg="mod">
          <ac:chgData name="悠 黎˙" userId="d19136965a8da83e" providerId="LiveId" clId="{FE270FBC-F51B-443A-AD67-1DFD2A45BEAD}" dt="2024-10-24T08:33:07.757" v="127" actId="20577"/>
          <ac:spMkLst>
            <pc:docMk/>
            <pc:sldMk cId="2085346106" sldId="670"/>
            <ac:spMk id="2" creationId="{FEB4A645-FAAC-493B-B44D-729AE1D46C2A}"/>
          </ac:spMkLst>
        </pc:spChg>
      </pc:sldChg>
      <pc:sldChg chg="del">
        <pc:chgData name="悠 黎˙" userId="d19136965a8da83e" providerId="LiveId" clId="{FE270FBC-F51B-443A-AD67-1DFD2A45BEAD}" dt="2024-10-24T08:47:52.843" v="212" actId="2696"/>
        <pc:sldMkLst>
          <pc:docMk/>
          <pc:sldMk cId="3495974361" sldId="671"/>
        </pc:sldMkLst>
      </pc:sldChg>
      <pc:sldChg chg="del">
        <pc:chgData name="悠 黎˙" userId="d19136965a8da83e" providerId="LiveId" clId="{FE270FBC-F51B-443A-AD67-1DFD2A45BEAD}" dt="2024-10-24T08:47:52.843" v="212" actId="2696"/>
        <pc:sldMkLst>
          <pc:docMk/>
          <pc:sldMk cId="2428922386" sldId="673"/>
        </pc:sldMkLst>
      </pc:sldChg>
      <pc:sldChg chg="del">
        <pc:chgData name="悠 黎˙" userId="d19136965a8da83e" providerId="LiveId" clId="{FE270FBC-F51B-443A-AD67-1DFD2A45BEAD}" dt="2024-10-24T08:47:52.843" v="212" actId="2696"/>
        <pc:sldMkLst>
          <pc:docMk/>
          <pc:sldMk cId="1549226026" sldId="674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517143579" sldId="67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554579572" sldId="67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246716297" sldId="712"/>
        </pc:sldMkLst>
      </pc:sldChg>
      <pc:sldChg chg="add del ord">
        <pc:chgData name="悠 黎˙" userId="d19136965a8da83e" providerId="LiveId" clId="{FE270FBC-F51B-443A-AD67-1DFD2A45BEAD}" dt="2024-11-26T21:43:13.001" v="1940" actId="2696"/>
        <pc:sldMkLst>
          <pc:docMk/>
          <pc:sldMk cId="479082674" sldId="746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1312956382" sldId="747"/>
        </pc:sldMkLst>
      </pc:sldChg>
      <pc:sldChg chg="add del ord">
        <pc:chgData name="悠 黎˙" userId="d19136965a8da83e" providerId="LiveId" clId="{FE270FBC-F51B-443A-AD67-1DFD2A45BEAD}" dt="2024-11-26T21:43:17.761" v="1941" actId="2696"/>
        <pc:sldMkLst>
          <pc:docMk/>
          <pc:sldMk cId="1499246938" sldId="748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3146096935" sldId="749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1495453634" sldId="750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1969024908" sldId="751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3478420296" sldId="753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461284893" sldId="754"/>
        </pc:sldMkLst>
      </pc:sldChg>
      <pc:sldChg chg="delSp modSp mod">
        <pc:chgData name="悠 黎˙" userId="d19136965a8da83e" providerId="LiveId" clId="{FE270FBC-F51B-443A-AD67-1DFD2A45BEAD}" dt="2024-11-19T23:39:25.329" v="1399" actId="20577"/>
        <pc:sldMkLst>
          <pc:docMk/>
          <pc:sldMk cId="3107746472" sldId="803"/>
        </pc:sldMkLst>
        <pc:spChg chg="mod">
          <ac:chgData name="悠 黎˙" userId="d19136965a8da83e" providerId="LiveId" clId="{FE270FBC-F51B-443A-AD67-1DFD2A45BEAD}" dt="2024-11-19T23:39:25.329" v="1399" actId="20577"/>
          <ac:spMkLst>
            <pc:docMk/>
            <pc:sldMk cId="3107746472" sldId="803"/>
            <ac:spMk id="2" creationId="{9F8DE0C2-4E20-4115-9F0F-B8F8C32B92EC}"/>
          </ac:spMkLst>
        </pc:spChg>
        <pc:picChg chg="del">
          <ac:chgData name="悠 黎˙" userId="d19136965a8da83e" providerId="LiveId" clId="{FE270FBC-F51B-443A-AD67-1DFD2A45BEAD}" dt="2024-11-19T21:32:30.299" v="278" actId="478"/>
          <ac:picMkLst>
            <pc:docMk/>
            <pc:sldMk cId="3107746472" sldId="803"/>
            <ac:picMk id="5" creationId="{2D95320E-6FB4-454D-9082-825D27C5B01C}"/>
          </ac:picMkLst>
        </pc:pic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70741615" sldId="80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739539125" sldId="805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93119232" sldId="80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256474122" sldId="807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4212949176" sldId="808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0" sldId="809"/>
        </pc:sldMkLst>
      </pc:sldChg>
      <pc:sldChg chg="modSp del mod ord">
        <pc:chgData name="悠 黎˙" userId="d19136965a8da83e" providerId="LiveId" clId="{FE270FBC-F51B-443A-AD67-1DFD2A45BEAD}" dt="2024-11-26T21:42:50.358" v="1938"/>
        <pc:sldMkLst>
          <pc:docMk/>
          <pc:sldMk cId="67559725" sldId="811"/>
        </pc:sldMkLst>
        <pc:spChg chg="mod">
          <ac:chgData name="悠 黎˙" userId="d19136965a8da83e" providerId="LiveId" clId="{FE270FBC-F51B-443A-AD67-1DFD2A45BEAD}" dt="2024-11-26T21:42:50.358" v="1938"/>
          <ac:spMkLst>
            <pc:docMk/>
            <pc:sldMk cId="67559725" sldId="811"/>
            <ac:spMk id="2" creationId="{4F5DCC71-5BA5-4184-B9F5-99C316F7C606}"/>
          </ac:spMkLst>
        </pc:spChg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2888785636" sldId="814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4115067047" sldId="814"/>
        </pc:sldMkLst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3034685570" sldId="815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4242699676" sldId="815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3051417584" sldId="816"/>
        </pc:sldMkLst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3869507250" sldId="816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3102393100" sldId="81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230474980" sldId="817"/>
        </pc:sldMkLst>
      </pc:sldChg>
      <pc:sldChg chg="modSp mod">
        <pc:chgData name="悠 黎˙" userId="d19136965a8da83e" providerId="LiveId" clId="{FE270FBC-F51B-443A-AD67-1DFD2A45BEAD}" dt="2024-11-26T21:41:32.797" v="1936" actId="114"/>
        <pc:sldMkLst>
          <pc:docMk/>
          <pc:sldMk cId="3339521850" sldId="819"/>
        </pc:sldMkLst>
        <pc:spChg chg="mod">
          <ac:chgData name="悠 黎˙" userId="d19136965a8da83e" providerId="LiveId" clId="{FE270FBC-F51B-443A-AD67-1DFD2A45BEAD}" dt="2024-11-26T21:41:32.797" v="1936" actId="114"/>
          <ac:spMkLst>
            <pc:docMk/>
            <pc:sldMk cId="3339521850" sldId="819"/>
            <ac:spMk id="5" creationId="{F1B8E2B4-9497-48CC-9B0A-226706CA4CF6}"/>
          </ac:spMkLst>
        </pc:spChg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3114850213" sldId="820"/>
        </pc:sldMkLst>
        <pc:spChg chg="mod">
          <ac:chgData name="悠 黎˙" userId="d19136965a8da83e" providerId="LiveId" clId="{FE270FBC-F51B-443A-AD67-1DFD2A45BEAD}" dt="2024-10-24T08:38:24.637" v="200"/>
          <ac:spMkLst>
            <pc:docMk/>
            <pc:sldMk cId="3114850213" sldId="820"/>
            <ac:spMk id="2" creationId="{FEB4A645-FAAC-493B-B44D-729AE1D46C2A}"/>
          </ac:spMkLst>
        </pc:spChg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004988861" sldId="82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812484987" sldId="82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267948457" sldId="82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799821008" sldId="82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994894223" sldId="82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49360214" sldId="82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048237664" sldId="828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371425999" sldId="83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808616595" sldId="831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790107305" sldId="83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071341740" sldId="83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109839365" sldId="83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50677493" sldId="83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538893090" sldId="840"/>
        </pc:sldMkLst>
      </pc:sldChg>
      <pc:sldChg chg="del">
        <pc:chgData name="悠 黎˙" userId="d19136965a8da83e" providerId="LiveId" clId="{FE270FBC-F51B-443A-AD67-1DFD2A45BEAD}" dt="2024-10-24T08:21:39.968" v="2" actId="2696"/>
        <pc:sldMkLst>
          <pc:docMk/>
          <pc:sldMk cId="697180187" sldId="843"/>
        </pc:sldMkLst>
      </pc:sldChg>
      <pc:sldChg chg="del">
        <pc:chgData name="悠 黎˙" userId="d19136965a8da83e" providerId="LiveId" clId="{FE270FBC-F51B-443A-AD67-1DFD2A45BEAD}" dt="2024-10-24T08:22:05.136" v="3" actId="2696"/>
        <pc:sldMkLst>
          <pc:docMk/>
          <pc:sldMk cId="975686272" sldId="84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224958471" sldId="843"/>
        </pc:sldMkLst>
      </pc:sldChg>
      <pc:sldChg chg="del">
        <pc:chgData name="悠 黎˙" userId="d19136965a8da83e" providerId="LiveId" clId="{FE270FBC-F51B-443A-AD67-1DFD2A45BEAD}" dt="2024-10-24T08:22:05.136" v="3" actId="2696"/>
        <pc:sldMkLst>
          <pc:docMk/>
          <pc:sldMk cId="355384122" sldId="844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53289764" sldId="844"/>
        </pc:sldMkLst>
      </pc:sldChg>
      <pc:sldChg chg="del">
        <pc:chgData name="悠 黎˙" userId="d19136965a8da83e" providerId="LiveId" clId="{FE270FBC-F51B-443A-AD67-1DFD2A45BEAD}" dt="2024-10-24T08:21:39.968" v="2" actId="2696"/>
        <pc:sldMkLst>
          <pc:docMk/>
          <pc:sldMk cId="1896267731" sldId="84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986155613" sldId="84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898972437" sldId="84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915508519" sldId="850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4177140522" sldId="850"/>
        </pc:sldMkLst>
      </pc:sldChg>
      <pc:sldChg chg="modSp mod">
        <pc:chgData name="悠 黎˙" userId="d19136965a8da83e" providerId="LiveId" clId="{FE270FBC-F51B-443A-AD67-1DFD2A45BEAD}" dt="2024-11-20T00:57:25.101" v="1872" actId="20577"/>
        <pc:sldMkLst>
          <pc:docMk/>
          <pc:sldMk cId="1939316744" sldId="866"/>
        </pc:sldMkLst>
        <pc:spChg chg="mod">
          <ac:chgData name="悠 黎˙" userId="d19136965a8da83e" providerId="LiveId" clId="{FE270FBC-F51B-443A-AD67-1DFD2A45BEAD}" dt="2024-11-20T00:57:25.101" v="1872" actId="20577"/>
          <ac:spMkLst>
            <pc:docMk/>
            <pc:sldMk cId="1939316744" sldId="866"/>
            <ac:spMk id="2" creationId="{4F5DCC71-5BA5-4184-B9F5-99C316F7C606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138195911" sldId="870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2007210279" sldId="873"/>
        </pc:sldMkLst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2623996182" sldId="873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1532225677" sldId="874"/>
        </pc:sldMkLst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2940770297" sldId="87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245055349" sldId="878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170511129" sldId="88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895210322" sldId="887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747300844" sldId="888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818038703" sldId="89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909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0" sldId="910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458534541" sldId="92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046594957" sldId="927"/>
        </pc:sldMkLst>
      </pc:sldChg>
      <pc:sldChg chg="del">
        <pc:chgData name="悠 黎˙" userId="d19136965a8da83e" providerId="LiveId" clId="{FE270FBC-F51B-443A-AD67-1DFD2A45BEAD}" dt="2024-10-24T08:36:44.778" v="164" actId="2696"/>
        <pc:sldMkLst>
          <pc:docMk/>
          <pc:sldMk cId="749787268" sldId="928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242579075" sldId="931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2959166276" sldId="931"/>
        </pc:sldMkLst>
      </pc:sldChg>
      <pc:sldChg chg="del">
        <pc:chgData name="悠 黎˙" userId="d19136965a8da83e" providerId="LiveId" clId="{FE270FBC-F51B-443A-AD67-1DFD2A45BEAD}" dt="2024-10-24T08:34:56.629" v="160" actId="2696"/>
        <pc:sldMkLst>
          <pc:docMk/>
          <pc:sldMk cId="2815312667" sldId="935"/>
        </pc:sldMkLst>
      </pc:sldChg>
      <pc:sldChg chg="del">
        <pc:chgData name="悠 黎˙" userId="d19136965a8da83e" providerId="LiveId" clId="{FE270FBC-F51B-443A-AD67-1DFD2A45BEAD}" dt="2024-10-24T08:20:52.617" v="1" actId="2696"/>
        <pc:sldMkLst>
          <pc:docMk/>
          <pc:sldMk cId="3168103317" sldId="93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122869851" sldId="935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67420349" sldId="937"/>
        </pc:sldMkLst>
      </pc:sldChg>
      <pc:sldChg chg="modSp del mod ord">
        <pc:chgData name="悠 黎˙" userId="d19136965a8da83e" providerId="LiveId" clId="{FE270FBC-F51B-443A-AD67-1DFD2A45BEAD}" dt="2024-11-26T21:45:19.243" v="1965" actId="20577"/>
        <pc:sldMkLst>
          <pc:docMk/>
          <pc:sldMk cId="1587622220" sldId="938"/>
        </pc:sldMkLst>
        <pc:spChg chg="mod">
          <ac:chgData name="悠 黎˙" userId="d19136965a8da83e" providerId="LiveId" clId="{FE270FBC-F51B-443A-AD67-1DFD2A45BEAD}" dt="2024-11-26T21:45:19.243" v="1965" actId="20577"/>
          <ac:spMkLst>
            <pc:docMk/>
            <pc:sldMk cId="1587622220" sldId="938"/>
            <ac:spMk id="2" creationId="{FEB4A645-FAAC-493B-B44D-729AE1D46C2A}"/>
          </ac:spMkLst>
        </pc:spChg>
      </pc:sldChg>
      <pc:sldChg chg="modSp del mod ord">
        <pc:chgData name="悠 黎˙" userId="d19136965a8da83e" providerId="LiveId" clId="{FE270FBC-F51B-443A-AD67-1DFD2A45BEAD}" dt="2024-11-26T21:44:23.749" v="1955" actId="20577"/>
        <pc:sldMkLst>
          <pc:docMk/>
          <pc:sldMk cId="1770625795" sldId="939"/>
        </pc:sldMkLst>
        <pc:spChg chg="mod">
          <ac:chgData name="悠 黎˙" userId="d19136965a8da83e" providerId="LiveId" clId="{FE270FBC-F51B-443A-AD67-1DFD2A45BEAD}" dt="2024-11-26T21:44:23.749" v="1955" actId="20577"/>
          <ac:spMkLst>
            <pc:docMk/>
            <pc:sldMk cId="1770625795" sldId="939"/>
            <ac:spMk id="2" creationId="{4F5DCC71-5BA5-4184-B9F5-99C316F7C606}"/>
          </ac:spMkLst>
        </pc:spChg>
        <pc:spChg chg="mod">
          <ac:chgData name="悠 黎˙" userId="d19136965a8da83e" providerId="LiveId" clId="{FE270FBC-F51B-443A-AD67-1DFD2A45BEAD}" dt="2024-11-26T21:44:18.029" v="1953" actId="14100"/>
          <ac:spMkLst>
            <pc:docMk/>
            <pc:sldMk cId="1770625795" sldId="939"/>
            <ac:spMk id="3" creationId="{E565C567-D169-423C-A9BF-56339F8DAAA0}"/>
          </ac:spMkLst>
        </pc:spChg>
      </pc:sldChg>
      <pc:sldChg chg="modSp del mod ord">
        <pc:chgData name="悠 黎˙" userId="d19136965a8da83e" providerId="LiveId" clId="{FE270FBC-F51B-443A-AD67-1DFD2A45BEAD}" dt="2024-11-26T21:45:12.110" v="1964" actId="20577"/>
        <pc:sldMkLst>
          <pc:docMk/>
          <pc:sldMk cId="1293966705" sldId="940"/>
        </pc:sldMkLst>
        <pc:spChg chg="mod">
          <ac:chgData name="悠 黎˙" userId="d19136965a8da83e" providerId="LiveId" clId="{FE270FBC-F51B-443A-AD67-1DFD2A45BEAD}" dt="2024-11-26T21:44:29.335" v="1956" actId="20577"/>
          <ac:spMkLst>
            <pc:docMk/>
            <pc:sldMk cId="1293966705" sldId="940"/>
            <ac:spMk id="2" creationId="{D552023F-E576-4C41-A3AF-193DB72F6D0A}"/>
          </ac:spMkLst>
        </pc:spChg>
        <pc:spChg chg="mod">
          <ac:chgData name="悠 黎˙" userId="d19136965a8da83e" providerId="LiveId" clId="{FE270FBC-F51B-443A-AD67-1DFD2A45BEAD}" dt="2024-11-26T21:45:12.110" v="1964" actId="20577"/>
          <ac:spMkLst>
            <pc:docMk/>
            <pc:sldMk cId="1293966705" sldId="940"/>
            <ac:spMk id="21507" creationId="{F02DC9E5-C77A-47D2-BD62-14DC862A24F7}"/>
          </ac:spMkLst>
        </pc:spChg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040352823" sldId="94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499337531" sldId="94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982822595" sldId="945"/>
        </pc:sldMkLst>
      </pc:sldChg>
      <pc:sldChg chg="add del">
        <pc:chgData name="悠 黎˙" userId="d19136965a8da83e" providerId="LiveId" clId="{FE270FBC-F51B-443A-AD67-1DFD2A45BEAD}" dt="2024-10-24T08:39:35.134" v="203" actId="2696"/>
        <pc:sldMkLst>
          <pc:docMk/>
          <pc:sldMk cId="3818076381" sldId="945"/>
        </pc:sldMkLst>
      </pc:sldChg>
      <pc:sldChg chg="add del">
        <pc:chgData name="悠 黎˙" userId="d19136965a8da83e" providerId="LiveId" clId="{FE270FBC-F51B-443A-AD67-1DFD2A45BEAD}" dt="2024-10-24T08:39:35.134" v="203" actId="2696"/>
        <pc:sldMkLst>
          <pc:docMk/>
          <pc:sldMk cId="114873831" sldId="94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612798149" sldId="946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936164297" sldId="94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645246535" sldId="947"/>
        </pc:sldMkLst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1077533309" sldId="959"/>
        </pc:sldMkLst>
        <pc:spChg chg="mod">
          <ac:chgData name="悠 黎˙" userId="d19136965a8da83e" providerId="LiveId" clId="{FE270FBC-F51B-443A-AD67-1DFD2A45BEAD}" dt="2024-10-24T08:33:46.786" v="132" actId="20577"/>
          <ac:spMkLst>
            <pc:docMk/>
            <pc:sldMk cId="1077533309" sldId="959"/>
            <ac:spMk id="2" creationId="{FEB4A645-FAAC-493B-B44D-729AE1D46C2A}"/>
          </ac:spMkLst>
        </pc:spChg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384424471" sldId="96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414727318" sldId="96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641003452" sldId="965"/>
        </pc:sldMkLst>
      </pc:sldChg>
      <pc:sldChg chg="del ord">
        <pc:chgData name="悠 黎˙" userId="d19136965a8da83e" providerId="LiveId" clId="{FE270FBC-F51B-443A-AD67-1DFD2A45BEAD}" dt="2024-11-26T21:42:03.092" v="1937" actId="2696"/>
        <pc:sldMkLst>
          <pc:docMk/>
          <pc:sldMk cId="0" sldId="968"/>
        </pc:sldMkLst>
      </pc:sldChg>
      <pc:sldChg chg="del ord">
        <pc:chgData name="悠 黎˙" userId="d19136965a8da83e" providerId="LiveId" clId="{FE270FBC-F51B-443A-AD67-1DFD2A45BEAD}" dt="2024-11-26T21:42:03.092" v="1937" actId="2696"/>
        <pc:sldMkLst>
          <pc:docMk/>
          <pc:sldMk cId="0" sldId="969"/>
        </pc:sldMkLst>
      </pc:sldChg>
      <pc:sldChg chg="add del">
        <pc:chgData name="悠 黎˙" userId="d19136965a8da83e" providerId="LiveId" clId="{FE270FBC-F51B-443A-AD67-1DFD2A45BEAD}" dt="2024-10-24T08:39:35.134" v="203" actId="2696"/>
        <pc:sldMkLst>
          <pc:docMk/>
          <pc:sldMk cId="1248872824" sldId="974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483790193" sldId="974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118884513" sldId="975"/>
        </pc:sldMkLst>
      </pc:sldChg>
      <pc:sldChg chg="add del">
        <pc:chgData name="悠 黎˙" userId="d19136965a8da83e" providerId="LiveId" clId="{FE270FBC-F51B-443A-AD67-1DFD2A45BEAD}" dt="2024-10-24T08:39:35.134" v="203" actId="2696"/>
        <pc:sldMkLst>
          <pc:docMk/>
          <pc:sldMk cId="2614915138" sldId="975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044914528" sldId="98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184373892" sldId="987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581485909" sldId="99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316164306" sldId="991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742035187" sldId="99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411956246" sldId="993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452521527" sldId="993"/>
        </pc:sldMkLst>
      </pc:sldChg>
      <pc:sldChg chg="add del">
        <pc:chgData name="悠 黎˙" userId="d19136965a8da83e" providerId="LiveId" clId="{FE270FBC-F51B-443A-AD67-1DFD2A45BEAD}" dt="2024-11-19T23:37:57.906" v="1365" actId="2696"/>
        <pc:sldMkLst>
          <pc:docMk/>
          <pc:sldMk cId="2545442928" sldId="994"/>
        </pc:sldMkLst>
      </pc:sldChg>
      <pc:sldChg chg="del">
        <pc:chgData name="悠 黎˙" userId="d19136965a8da83e" providerId="LiveId" clId="{FE270FBC-F51B-443A-AD67-1DFD2A45BEAD}" dt="2024-11-26T21:46:28.070" v="1966" actId="2696"/>
        <pc:sldMkLst>
          <pc:docMk/>
          <pc:sldMk cId="3600748045" sldId="994"/>
        </pc:sldMkLst>
      </pc:sldChg>
      <pc:sldChg chg="del">
        <pc:chgData name="悠 黎˙" userId="d19136965a8da83e" providerId="LiveId" clId="{FE270FBC-F51B-443A-AD67-1DFD2A45BEAD}" dt="2024-11-26T21:46:28.070" v="1966" actId="2696"/>
        <pc:sldMkLst>
          <pc:docMk/>
          <pc:sldMk cId="1953785080" sldId="995"/>
        </pc:sldMkLst>
      </pc:sldChg>
      <pc:sldChg chg="add del">
        <pc:chgData name="悠 黎˙" userId="d19136965a8da83e" providerId="LiveId" clId="{FE270FBC-F51B-443A-AD67-1DFD2A45BEAD}" dt="2024-11-19T23:37:57.906" v="1365" actId="2696"/>
        <pc:sldMkLst>
          <pc:docMk/>
          <pc:sldMk cId="3105437748" sldId="995"/>
        </pc:sldMkLst>
      </pc:sldChg>
      <pc:sldChg chg="modSp del mod ord">
        <pc:chgData name="悠 黎˙" userId="d19136965a8da83e" providerId="LiveId" clId="{FE270FBC-F51B-443A-AD67-1DFD2A45BEAD}" dt="2024-11-26T21:41:32.763" v="1935"/>
        <pc:sldMkLst>
          <pc:docMk/>
          <pc:sldMk cId="1576441658" sldId="1015"/>
        </pc:sldMkLst>
        <pc:spChg chg="mod">
          <ac:chgData name="悠 黎˙" userId="d19136965a8da83e" providerId="LiveId" clId="{FE270FBC-F51B-443A-AD67-1DFD2A45BEAD}" dt="2024-10-24T08:33:31.328" v="130" actId="14100"/>
          <ac:spMkLst>
            <pc:docMk/>
            <pc:sldMk cId="1576441658" sldId="1015"/>
            <ac:spMk id="2" creationId="{FEB4A645-FAAC-493B-B44D-729AE1D46C2A}"/>
          </ac:spMkLst>
        </pc:spChg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194350276" sldId="101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627860211" sldId="1017"/>
        </pc:sldMkLst>
      </pc:sldChg>
      <pc:sldChg chg="modSp del mod ord">
        <pc:chgData name="悠 黎˙" userId="d19136965a8da83e" providerId="LiveId" clId="{FE270FBC-F51B-443A-AD67-1DFD2A45BEAD}" dt="2024-11-26T21:41:32.763" v="1935"/>
        <pc:sldMkLst>
          <pc:docMk/>
          <pc:sldMk cId="4101736601" sldId="1018"/>
        </pc:sldMkLst>
        <pc:spChg chg="mod">
          <ac:chgData name="悠 黎˙" userId="d19136965a8da83e" providerId="LiveId" clId="{FE270FBC-F51B-443A-AD67-1DFD2A45BEAD}" dt="2024-10-24T08:28:30.679" v="120"/>
          <ac:spMkLst>
            <pc:docMk/>
            <pc:sldMk cId="4101736601" sldId="1018"/>
            <ac:spMk id="2" creationId="{FEB4A645-FAAC-493B-B44D-729AE1D46C2A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418635820" sldId="1019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340801053" sldId="1020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441609110" sldId="1021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245485996" sldId="1022"/>
        </pc:sldMkLst>
      </pc:sldChg>
      <pc:sldChg chg="add del">
        <pc:chgData name="悠 黎˙" userId="d19136965a8da83e" providerId="LiveId" clId="{FE270FBC-F51B-443A-AD67-1DFD2A45BEAD}" dt="2024-10-24T08:30:41.051" v="125" actId="2696"/>
        <pc:sldMkLst>
          <pc:docMk/>
          <pc:sldMk cId="0" sldId="1029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976370211" sldId="1029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452386283" sldId="1030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2004143049" sldId="103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163948221" sldId="1030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81030417" sldId="1031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093457827" sldId="1031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3619943927" sldId="1031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1559884863" sldId="1032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136420562" sldId="1032"/>
        </pc:sldMkLst>
      </pc:sldChg>
      <pc:sldChg chg="del">
        <pc:chgData name="悠 黎˙" userId="d19136965a8da83e" providerId="LiveId" clId="{FE270FBC-F51B-443A-AD67-1DFD2A45BEAD}" dt="2024-10-24T08:39:35.134" v="203" actId="2696"/>
        <pc:sldMkLst>
          <pc:docMk/>
          <pc:sldMk cId="3762928708" sldId="1032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630346910" sldId="103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567490339" sldId="1033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455608260" sldId="1034"/>
        </pc:sldMkLst>
      </pc:sldChg>
      <pc:sldChg chg="add del ord">
        <pc:chgData name="悠 黎˙" userId="d19136965a8da83e" providerId="LiveId" clId="{FE270FBC-F51B-443A-AD67-1DFD2A45BEAD}" dt="2024-11-26T21:41:32.763" v="1935"/>
        <pc:sldMkLst>
          <pc:docMk/>
          <pc:sldMk cId="3623505564" sldId="1035"/>
        </pc:sldMkLst>
      </pc:sldChg>
      <pc:sldChg chg="del">
        <pc:chgData name="悠 黎˙" userId="d19136965a8da83e" providerId="LiveId" clId="{FE270FBC-F51B-443A-AD67-1DFD2A45BEAD}" dt="2024-10-24T08:41:03.432" v="209" actId="2696"/>
        <pc:sldMkLst>
          <pc:docMk/>
          <pc:sldMk cId="859336059" sldId="1042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708996669" sldId="1042"/>
        </pc:sldMkLst>
      </pc:sldChg>
      <pc:sldChg chg="del">
        <pc:chgData name="悠 黎˙" userId="d19136965a8da83e" providerId="LiveId" clId="{FE270FBC-F51B-443A-AD67-1DFD2A45BEAD}" dt="2024-10-24T08:41:03.432" v="209" actId="2696"/>
        <pc:sldMkLst>
          <pc:docMk/>
          <pc:sldMk cId="1073418010" sldId="1043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2733177978" sldId="1043"/>
        </pc:sldMkLst>
      </pc:sldChg>
      <pc:sldChg chg="del">
        <pc:chgData name="悠 黎˙" userId="d19136965a8da83e" providerId="LiveId" clId="{FE270FBC-F51B-443A-AD67-1DFD2A45BEAD}" dt="2024-10-24T08:25:00.770" v="6" actId="2696"/>
        <pc:sldMkLst>
          <pc:docMk/>
          <pc:sldMk cId="2858319950" sldId="1044"/>
        </pc:sldMkLst>
      </pc:sldChg>
      <pc:sldChg chg="del">
        <pc:chgData name="悠 黎˙" userId="d19136965a8da83e" providerId="LiveId" clId="{FE270FBC-F51B-443A-AD67-1DFD2A45BEAD}" dt="2024-10-24T08:25:00.770" v="6" actId="2696"/>
        <pc:sldMkLst>
          <pc:docMk/>
          <pc:sldMk cId="413157895" sldId="1045"/>
        </pc:sldMkLst>
      </pc:sldChg>
      <pc:sldChg chg="del">
        <pc:chgData name="悠 黎˙" userId="d19136965a8da83e" providerId="LiveId" clId="{FE270FBC-F51B-443A-AD67-1DFD2A45BEAD}" dt="2024-10-24T08:25:00.770" v="6" actId="2696"/>
        <pc:sldMkLst>
          <pc:docMk/>
          <pc:sldMk cId="2613152420" sldId="1046"/>
        </pc:sldMkLst>
      </pc:sldChg>
      <pc:sldChg chg="del">
        <pc:chgData name="悠 黎˙" userId="d19136965a8da83e" providerId="LiveId" clId="{FE270FBC-F51B-443A-AD67-1DFD2A45BEAD}" dt="2024-10-24T08:25:00.770" v="6" actId="2696"/>
        <pc:sldMkLst>
          <pc:docMk/>
          <pc:sldMk cId="2882358741" sldId="1047"/>
        </pc:sldMkLst>
      </pc:sldChg>
      <pc:sldChg chg="del">
        <pc:chgData name="悠 黎˙" userId="d19136965a8da83e" providerId="LiveId" clId="{FE270FBC-F51B-443A-AD67-1DFD2A45BEAD}" dt="2024-10-24T08:25:00.770" v="6" actId="2696"/>
        <pc:sldMkLst>
          <pc:docMk/>
          <pc:sldMk cId="2717900522" sldId="1048"/>
        </pc:sldMkLst>
      </pc:sldChg>
      <pc:sldChg chg="del ord">
        <pc:chgData name="悠 黎˙" userId="d19136965a8da83e" providerId="LiveId" clId="{FE270FBC-F51B-443A-AD67-1DFD2A45BEAD}" dt="2024-11-26T21:43:04.132" v="1939" actId="2696"/>
        <pc:sldMkLst>
          <pc:docMk/>
          <pc:sldMk cId="3341377163" sldId="1049"/>
        </pc:sldMkLst>
      </pc:sldChg>
      <pc:sldChg chg="del">
        <pc:chgData name="悠 黎˙" userId="d19136965a8da83e" providerId="LiveId" clId="{FE270FBC-F51B-443A-AD67-1DFD2A45BEAD}" dt="2024-10-24T08:28:46.478" v="121" actId="2696"/>
        <pc:sldMkLst>
          <pc:docMk/>
          <pc:sldMk cId="3398270106" sldId="1049"/>
        </pc:sldMkLst>
      </pc:sldChg>
      <pc:sldChg chg="modSp del mod">
        <pc:chgData name="悠 黎˙" userId="d19136965a8da83e" providerId="LiveId" clId="{FE270FBC-F51B-443A-AD67-1DFD2A45BEAD}" dt="2024-10-24T08:28:46.478" v="121" actId="2696"/>
        <pc:sldMkLst>
          <pc:docMk/>
          <pc:sldMk cId="18867126" sldId="1050"/>
        </pc:sldMkLst>
        <pc:spChg chg="mod">
          <ac:chgData name="悠 黎˙" userId="d19136965a8da83e" providerId="LiveId" clId="{FE270FBC-F51B-443A-AD67-1DFD2A45BEAD}" dt="2024-10-24T08:26:13.229" v="72" actId="122"/>
          <ac:spMkLst>
            <pc:docMk/>
            <pc:sldMk cId="18867126" sldId="1050"/>
            <ac:spMk id="2" creationId="{FEB4A645-FAAC-493B-B44D-729AE1D46C2A}"/>
          </ac:spMkLst>
        </pc:spChg>
        <pc:spChg chg="mod">
          <ac:chgData name="悠 黎˙" userId="d19136965a8da83e" providerId="LiveId" clId="{FE270FBC-F51B-443A-AD67-1DFD2A45BEAD}" dt="2024-10-24T08:26:04.363" v="70" actId="27636"/>
          <ac:spMkLst>
            <pc:docMk/>
            <pc:sldMk cId="18867126" sldId="1050"/>
            <ac:spMk id="3" creationId="{E991A828-A7E6-46A6-A7B8-DC74A99BD217}"/>
          </ac:spMkLst>
        </pc:spChg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134165300" sldId="1050"/>
        </pc:sldMkLst>
        <pc:spChg chg="mod">
          <ac:chgData name="悠 黎˙" userId="d19136965a8da83e" providerId="LiveId" clId="{FE270FBC-F51B-443A-AD67-1DFD2A45BEAD}" dt="2024-10-24T08:37:41.707" v="184" actId="20577"/>
          <ac:spMkLst>
            <pc:docMk/>
            <pc:sldMk cId="134165300" sldId="1050"/>
            <ac:spMk id="2" creationId="{FEB4A645-FAAC-493B-B44D-729AE1D46C2A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974160301" sldId="1051"/>
        </pc:sldMkLst>
      </pc:sldChg>
      <pc:sldChg chg="modSp del mod">
        <pc:chgData name="悠 黎˙" userId="d19136965a8da83e" providerId="LiveId" clId="{FE270FBC-F51B-443A-AD67-1DFD2A45BEAD}" dt="2024-11-20T00:57:01.899" v="1846" actId="2696"/>
        <pc:sldMkLst>
          <pc:docMk/>
          <pc:sldMk cId="3127827267" sldId="1051"/>
        </pc:sldMkLst>
        <pc:spChg chg="mod">
          <ac:chgData name="悠 黎˙" userId="d19136965a8da83e" providerId="LiveId" clId="{FE270FBC-F51B-443A-AD67-1DFD2A45BEAD}" dt="2024-10-24T08:28:25.822" v="115"/>
          <ac:spMkLst>
            <pc:docMk/>
            <pc:sldMk cId="3127827267" sldId="1051"/>
            <ac:spMk id="2" creationId="{FEB4A645-FAAC-493B-B44D-729AE1D46C2A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68309339" sldId="1052"/>
        </pc:sldMkLst>
      </pc:sldChg>
      <pc:sldChg chg="add del">
        <pc:chgData name="悠 黎˙" userId="d19136965a8da83e" providerId="LiveId" clId="{FE270FBC-F51B-443A-AD67-1DFD2A45BEAD}" dt="2024-11-20T00:57:01.899" v="1846" actId="2696"/>
        <pc:sldMkLst>
          <pc:docMk/>
          <pc:sldMk cId="1224916286" sldId="1052"/>
        </pc:sldMkLst>
      </pc:sldChg>
      <pc:sldChg chg="add del">
        <pc:chgData name="悠 黎˙" userId="d19136965a8da83e" providerId="LiveId" clId="{FE270FBC-F51B-443A-AD67-1DFD2A45BEAD}" dt="2024-11-20T00:57:01.899" v="1846" actId="2696"/>
        <pc:sldMkLst>
          <pc:docMk/>
          <pc:sldMk cId="976370211" sldId="1053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951557184" sldId="1053"/>
        </pc:sldMkLst>
      </pc:sldChg>
      <pc:sldChg chg="del">
        <pc:chgData name="悠 黎˙" userId="d19136965a8da83e" providerId="LiveId" clId="{FE270FBC-F51B-443A-AD67-1DFD2A45BEAD}" dt="2024-11-26T21:46:28.070" v="1966" actId="2696"/>
        <pc:sldMkLst>
          <pc:docMk/>
          <pc:sldMk cId="3380065024" sldId="1054"/>
        </pc:sldMkLst>
      </pc:sldChg>
      <pc:sldChg chg="add del">
        <pc:chgData name="悠 黎˙" userId="d19136965a8da83e" providerId="LiveId" clId="{FE270FBC-F51B-443A-AD67-1DFD2A45BEAD}" dt="2024-11-19T23:37:57.906" v="1365" actId="2696"/>
        <pc:sldMkLst>
          <pc:docMk/>
          <pc:sldMk cId="3452521527" sldId="105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931399832" sldId="1055"/>
        </pc:sldMkLst>
      </pc:sldChg>
      <pc:sldChg chg="modSp add del mod">
        <pc:chgData name="悠 黎˙" userId="d19136965a8da83e" providerId="LiveId" clId="{FE270FBC-F51B-443A-AD67-1DFD2A45BEAD}" dt="2024-11-20T00:57:01.899" v="1846" actId="2696"/>
        <pc:sldMkLst>
          <pc:docMk/>
          <pc:sldMk cId="1364402692" sldId="1055"/>
        </pc:sldMkLst>
        <pc:spChg chg="mod">
          <ac:chgData name="悠 黎˙" userId="d19136965a8da83e" providerId="LiveId" clId="{FE270FBC-F51B-443A-AD67-1DFD2A45BEAD}" dt="2024-10-24T08:34:34.450" v="159" actId="14100"/>
          <ac:spMkLst>
            <pc:docMk/>
            <pc:sldMk cId="1364402692" sldId="1055"/>
            <ac:spMk id="2" creationId="{FEB4A645-FAAC-493B-B44D-729AE1D46C2A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949937022" sldId="105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284625916" sldId="1056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489604043" sldId="1057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937288545" sldId="1057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642666035" sldId="1058"/>
        </pc:sldMkLst>
      </pc:sldChg>
      <pc:sldChg chg="del">
        <pc:chgData name="悠 黎˙" userId="d19136965a8da83e" providerId="LiveId" clId="{FE270FBC-F51B-443A-AD67-1DFD2A45BEAD}" dt="2024-11-20T00:57:01.899" v="1846" actId="2696"/>
        <pc:sldMkLst>
          <pc:docMk/>
          <pc:sldMk cId="3654722214" sldId="1058"/>
        </pc:sldMkLst>
      </pc:sldChg>
      <pc:sldChg chg="del">
        <pc:chgData name="悠 黎˙" userId="d19136965a8da83e" providerId="LiveId" clId="{FE270FBC-F51B-443A-AD67-1DFD2A45BEAD}" dt="2024-10-24T08:47:31.706" v="211" actId="2696"/>
        <pc:sldMkLst>
          <pc:docMk/>
          <pc:sldMk cId="3137183824" sldId="1059"/>
        </pc:sldMkLst>
      </pc:sldChg>
      <pc:sldChg chg="modSp del mod">
        <pc:chgData name="悠 黎˙" userId="d19136965a8da83e" providerId="LiveId" clId="{FE270FBC-F51B-443A-AD67-1DFD2A45BEAD}" dt="2024-11-19T22:40:49.169" v="979" actId="2696"/>
        <pc:sldMkLst>
          <pc:docMk/>
          <pc:sldMk cId="3748696633" sldId="1059"/>
        </pc:sldMkLst>
        <pc:spChg chg="mod">
          <ac:chgData name="悠 黎˙" userId="d19136965a8da83e" providerId="LiveId" clId="{FE270FBC-F51B-443A-AD67-1DFD2A45BEAD}" dt="2024-11-19T21:41:25.235" v="324"/>
          <ac:spMkLst>
            <pc:docMk/>
            <pc:sldMk cId="3748696633" sldId="1059"/>
            <ac:spMk id="2" creationId="{41A2EE9F-66AE-58CF-11C9-0FD2BAF1EF11}"/>
          </ac:spMkLst>
        </pc:spChg>
      </pc:sldChg>
      <pc:sldChg chg="modSp del mod">
        <pc:chgData name="悠 黎˙" userId="d19136965a8da83e" providerId="LiveId" clId="{FE270FBC-F51B-443A-AD67-1DFD2A45BEAD}" dt="2024-11-19T22:17:40.229" v="734" actId="2696"/>
        <pc:sldMkLst>
          <pc:docMk/>
          <pc:sldMk cId="2735535621" sldId="1060"/>
        </pc:sldMkLst>
        <pc:spChg chg="mod">
          <ac:chgData name="悠 黎˙" userId="d19136965a8da83e" providerId="LiveId" clId="{FE270FBC-F51B-443A-AD67-1DFD2A45BEAD}" dt="2024-11-19T21:43:59.326" v="376" actId="20577"/>
          <ac:spMkLst>
            <pc:docMk/>
            <pc:sldMk cId="2735535621" sldId="1060"/>
            <ac:spMk id="2" creationId="{66A9EC3D-CB7C-5493-F678-65D0F9A9763E}"/>
          </ac:spMkLst>
        </pc:spChg>
      </pc:sldChg>
      <pc:sldChg chg="modSp new mod">
        <pc:chgData name="悠 黎˙" userId="d19136965a8da83e" providerId="LiveId" clId="{FE270FBC-F51B-443A-AD67-1DFD2A45BEAD}" dt="2024-11-19T21:48:09.539" v="394" actId="207"/>
        <pc:sldMkLst>
          <pc:docMk/>
          <pc:sldMk cId="929190262" sldId="1061"/>
        </pc:sldMkLst>
        <pc:spChg chg="mod">
          <ac:chgData name="悠 黎˙" userId="d19136965a8da83e" providerId="LiveId" clId="{FE270FBC-F51B-443A-AD67-1DFD2A45BEAD}" dt="2024-11-19T21:48:09.539" v="394" actId="207"/>
          <ac:spMkLst>
            <pc:docMk/>
            <pc:sldMk cId="929190262" sldId="1061"/>
            <ac:spMk id="2" creationId="{4E2A9C5B-F045-B695-B305-97CC7A101633}"/>
          </ac:spMkLst>
        </pc:spChg>
        <pc:spChg chg="mod">
          <ac:chgData name="悠 黎˙" userId="d19136965a8da83e" providerId="LiveId" clId="{FE270FBC-F51B-443A-AD67-1DFD2A45BEAD}" dt="2024-11-19T21:47:01.099" v="382" actId="21"/>
          <ac:spMkLst>
            <pc:docMk/>
            <pc:sldMk cId="929190262" sldId="1061"/>
            <ac:spMk id="3" creationId="{6178DDE2-351E-E50A-D8EE-9256086DA218}"/>
          </ac:spMkLst>
        </pc:spChg>
      </pc:sldChg>
      <pc:sldChg chg="modSp del mod">
        <pc:chgData name="悠 黎˙" userId="d19136965a8da83e" providerId="LiveId" clId="{FE270FBC-F51B-443A-AD67-1DFD2A45BEAD}" dt="2024-11-19T22:09:43.548" v="681" actId="2696"/>
        <pc:sldMkLst>
          <pc:docMk/>
          <pc:sldMk cId="1638459037" sldId="1062"/>
        </pc:sldMkLst>
        <pc:spChg chg="mod">
          <ac:chgData name="悠 黎˙" userId="d19136965a8da83e" providerId="LiveId" clId="{FE270FBC-F51B-443A-AD67-1DFD2A45BEAD}" dt="2024-11-19T22:09:32.949" v="680" actId="255"/>
          <ac:spMkLst>
            <pc:docMk/>
            <pc:sldMk cId="1638459037" sldId="1062"/>
            <ac:spMk id="2" creationId="{83120C6B-1D86-ACF4-EC2A-4C08028B3CCF}"/>
          </ac:spMkLst>
        </pc:spChg>
        <pc:spChg chg="mod">
          <ac:chgData name="悠 黎˙" userId="d19136965a8da83e" providerId="LiveId" clId="{FE270FBC-F51B-443A-AD67-1DFD2A45BEAD}" dt="2024-11-19T21:49:42.282" v="401" actId="21"/>
          <ac:spMkLst>
            <pc:docMk/>
            <pc:sldMk cId="1638459037" sldId="1062"/>
            <ac:spMk id="3" creationId="{176EEBFB-5B16-D190-2DF1-9C08A41F0516}"/>
          </ac:spMkLst>
        </pc:spChg>
      </pc:sldChg>
      <pc:sldChg chg="modSp new mod">
        <pc:chgData name="悠 黎˙" userId="d19136965a8da83e" providerId="LiveId" clId="{FE270FBC-F51B-443A-AD67-1DFD2A45BEAD}" dt="2024-11-19T22:15:12.401" v="713" actId="207"/>
        <pc:sldMkLst>
          <pc:docMk/>
          <pc:sldMk cId="1124466730" sldId="1063"/>
        </pc:sldMkLst>
        <pc:spChg chg="mod">
          <ac:chgData name="悠 黎˙" userId="d19136965a8da83e" providerId="LiveId" clId="{FE270FBC-F51B-443A-AD67-1DFD2A45BEAD}" dt="2024-11-19T22:15:12.401" v="713" actId="207"/>
          <ac:spMkLst>
            <pc:docMk/>
            <pc:sldMk cId="1124466730" sldId="1063"/>
            <ac:spMk id="2" creationId="{074DD8D5-B6A4-35E9-4828-4463FF8043C4}"/>
          </ac:spMkLst>
        </pc:spChg>
        <pc:spChg chg="mod">
          <ac:chgData name="悠 黎˙" userId="d19136965a8da83e" providerId="LiveId" clId="{FE270FBC-F51B-443A-AD67-1DFD2A45BEAD}" dt="2024-11-19T22:14:16.193" v="704" actId="27636"/>
          <ac:spMkLst>
            <pc:docMk/>
            <pc:sldMk cId="1124466730" sldId="1063"/>
            <ac:spMk id="3" creationId="{DAEF78CC-2A08-1F6F-54CC-85F5607247FC}"/>
          </ac:spMkLst>
        </pc:spChg>
      </pc:sldChg>
      <pc:sldChg chg="modSp new del mod">
        <pc:chgData name="悠 黎˙" userId="d19136965a8da83e" providerId="LiveId" clId="{FE270FBC-F51B-443A-AD67-1DFD2A45BEAD}" dt="2024-11-19T22:15:27.123" v="714" actId="2696"/>
        <pc:sldMkLst>
          <pc:docMk/>
          <pc:sldMk cId="775567349" sldId="1064"/>
        </pc:sldMkLst>
        <pc:spChg chg="mod">
          <ac:chgData name="悠 黎˙" userId="d19136965a8da83e" providerId="LiveId" clId="{FE270FBC-F51B-443A-AD67-1DFD2A45BEAD}" dt="2024-11-19T21:51:32.605" v="419" actId="20577"/>
          <ac:spMkLst>
            <pc:docMk/>
            <pc:sldMk cId="775567349" sldId="1064"/>
            <ac:spMk id="2" creationId="{88704D62-8F80-680B-5D50-5B8048B72804}"/>
          </ac:spMkLst>
        </pc:spChg>
        <pc:spChg chg="mod">
          <ac:chgData name="悠 黎˙" userId="d19136965a8da83e" providerId="LiveId" clId="{FE270FBC-F51B-443A-AD67-1DFD2A45BEAD}" dt="2024-11-19T21:51:27.467" v="416" actId="21"/>
          <ac:spMkLst>
            <pc:docMk/>
            <pc:sldMk cId="775567349" sldId="1064"/>
            <ac:spMk id="3" creationId="{90D84254-15F3-2BCD-DB1D-EA2DF9D652D8}"/>
          </ac:spMkLst>
        </pc:spChg>
      </pc:sldChg>
      <pc:sldChg chg="modSp new mod">
        <pc:chgData name="悠 黎˙" userId="d19136965a8da83e" providerId="LiveId" clId="{FE270FBC-F51B-443A-AD67-1DFD2A45BEAD}" dt="2024-11-19T22:17:26.915" v="733" actId="255"/>
        <pc:sldMkLst>
          <pc:docMk/>
          <pc:sldMk cId="2370994701" sldId="1065"/>
        </pc:sldMkLst>
        <pc:spChg chg="mod">
          <ac:chgData name="悠 黎˙" userId="d19136965a8da83e" providerId="LiveId" clId="{FE270FBC-F51B-443A-AD67-1DFD2A45BEAD}" dt="2024-11-19T22:17:26.915" v="733" actId="255"/>
          <ac:spMkLst>
            <pc:docMk/>
            <pc:sldMk cId="2370994701" sldId="1065"/>
            <ac:spMk id="2" creationId="{EEA65B5E-B53C-C675-1D71-BD48A8AA9BE4}"/>
          </ac:spMkLst>
        </pc:spChg>
        <pc:spChg chg="mod">
          <ac:chgData name="悠 黎˙" userId="d19136965a8da83e" providerId="LiveId" clId="{FE270FBC-F51B-443A-AD67-1DFD2A45BEAD}" dt="2024-11-19T22:17:08.969" v="729" actId="14100"/>
          <ac:spMkLst>
            <pc:docMk/>
            <pc:sldMk cId="2370994701" sldId="1065"/>
            <ac:spMk id="3" creationId="{90575298-13E3-41ED-2427-2F1834219B7A}"/>
          </ac:spMkLst>
        </pc:spChg>
      </pc:sldChg>
      <pc:sldChg chg="modSp new del mod">
        <pc:chgData name="悠 黎˙" userId="d19136965a8da83e" providerId="LiveId" clId="{FE270FBC-F51B-443A-AD67-1DFD2A45BEAD}" dt="2024-11-19T21:56:17.982" v="443" actId="2696"/>
        <pc:sldMkLst>
          <pc:docMk/>
          <pc:sldMk cId="2946399488" sldId="1066"/>
        </pc:sldMkLst>
        <pc:spChg chg="mod">
          <ac:chgData name="悠 黎˙" userId="d19136965a8da83e" providerId="LiveId" clId="{FE270FBC-F51B-443A-AD67-1DFD2A45BEAD}" dt="2024-11-19T21:55:26.078" v="442" actId="27636"/>
          <ac:spMkLst>
            <pc:docMk/>
            <pc:sldMk cId="2946399488" sldId="1066"/>
            <ac:spMk id="2" creationId="{3678ECEA-77D8-B717-C59F-2C79E56D2332}"/>
          </ac:spMkLst>
        </pc:spChg>
      </pc:sldChg>
      <pc:sldChg chg="modSp new del mod">
        <pc:chgData name="悠 黎˙" userId="d19136965a8da83e" providerId="LiveId" clId="{FE270FBC-F51B-443A-AD67-1DFD2A45BEAD}" dt="2024-11-19T21:54:47.581" v="437" actId="2696"/>
        <pc:sldMkLst>
          <pc:docMk/>
          <pc:sldMk cId="3638320167" sldId="1066"/>
        </pc:sldMkLst>
        <pc:spChg chg="mod">
          <ac:chgData name="悠 黎˙" userId="d19136965a8da83e" providerId="LiveId" clId="{FE270FBC-F51B-443A-AD67-1DFD2A45BEAD}" dt="2024-11-19T21:54:17.270" v="436" actId="27636"/>
          <ac:spMkLst>
            <pc:docMk/>
            <pc:sldMk cId="3638320167" sldId="1066"/>
            <ac:spMk id="2" creationId="{44C63B8C-E741-0C07-B62E-A98E915432CC}"/>
          </ac:spMkLst>
        </pc:spChg>
        <pc:spChg chg="mod">
          <ac:chgData name="悠 黎˙" userId="d19136965a8da83e" providerId="LiveId" clId="{FE270FBC-F51B-443A-AD67-1DFD2A45BEAD}" dt="2024-11-19T21:53:56.993" v="433" actId="27636"/>
          <ac:spMkLst>
            <pc:docMk/>
            <pc:sldMk cId="3638320167" sldId="1066"/>
            <ac:spMk id="3" creationId="{ABFE4DBD-8432-95E7-E638-0F16F74DFFC9}"/>
          </ac:spMkLst>
        </pc:spChg>
      </pc:sldChg>
      <pc:sldChg chg="modSp new mod">
        <pc:chgData name="悠 黎˙" userId="d19136965a8da83e" providerId="LiveId" clId="{FE270FBC-F51B-443A-AD67-1DFD2A45BEAD}" dt="2024-11-19T22:09:59.028" v="683" actId="255"/>
        <pc:sldMkLst>
          <pc:docMk/>
          <pc:sldMk cId="4260325123" sldId="1066"/>
        </pc:sldMkLst>
        <pc:spChg chg="mod">
          <ac:chgData name="悠 黎˙" userId="d19136965a8da83e" providerId="LiveId" clId="{FE270FBC-F51B-443A-AD67-1DFD2A45BEAD}" dt="2024-11-19T22:09:59.028" v="683" actId="255"/>
          <ac:spMkLst>
            <pc:docMk/>
            <pc:sldMk cId="4260325123" sldId="1066"/>
            <ac:spMk id="2" creationId="{783936CC-394C-AED3-CA25-B37CB9B467D6}"/>
          </ac:spMkLst>
        </pc:spChg>
      </pc:sldChg>
      <pc:sldChg chg="modSp new mod">
        <pc:chgData name="悠 黎˙" userId="d19136965a8da83e" providerId="LiveId" clId="{FE270FBC-F51B-443A-AD67-1DFD2A45BEAD}" dt="2024-11-19T22:12:33.234" v="700" actId="14100"/>
        <pc:sldMkLst>
          <pc:docMk/>
          <pc:sldMk cId="3801330045" sldId="1067"/>
        </pc:sldMkLst>
        <pc:spChg chg="mod">
          <ac:chgData name="悠 黎˙" userId="d19136965a8da83e" providerId="LiveId" clId="{FE270FBC-F51B-443A-AD67-1DFD2A45BEAD}" dt="2024-11-19T22:12:33.234" v="700" actId="14100"/>
          <ac:spMkLst>
            <pc:docMk/>
            <pc:sldMk cId="3801330045" sldId="1067"/>
            <ac:spMk id="2" creationId="{E9DF5A41-00E1-862C-2A37-182D046158C1}"/>
          </ac:spMkLst>
        </pc:spChg>
        <pc:spChg chg="mod">
          <ac:chgData name="悠 黎˙" userId="d19136965a8da83e" providerId="LiveId" clId="{FE270FBC-F51B-443A-AD67-1DFD2A45BEAD}" dt="2024-11-19T22:11:29.141" v="690" actId="14100"/>
          <ac:spMkLst>
            <pc:docMk/>
            <pc:sldMk cId="3801330045" sldId="1067"/>
            <ac:spMk id="3" creationId="{0889F5DF-8629-FBFD-020D-55EF381B3020}"/>
          </ac:spMkLst>
        </pc:spChg>
      </pc:sldChg>
      <pc:sldChg chg="del">
        <pc:chgData name="悠 黎˙" userId="d19136965a8da83e" providerId="LiveId" clId="{FE270FBC-F51B-443A-AD67-1DFD2A45BEAD}" dt="2024-11-19T22:00:20.157" v="450" actId="2696"/>
        <pc:sldMkLst>
          <pc:docMk/>
          <pc:sldMk cId="2238552386" sldId="1068"/>
        </pc:sldMkLst>
      </pc:sldChg>
      <pc:sldChg chg="modSp mod">
        <pc:chgData name="悠 黎˙" userId="d19136965a8da83e" providerId="LiveId" clId="{FE270FBC-F51B-443A-AD67-1DFD2A45BEAD}" dt="2024-11-19T22:00:39.734" v="451" actId="20577"/>
        <pc:sldMkLst>
          <pc:docMk/>
          <pc:sldMk cId="3404445147" sldId="1068"/>
        </pc:sldMkLst>
        <pc:spChg chg="mod">
          <ac:chgData name="悠 黎˙" userId="d19136965a8da83e" providerId="LiveId" clId="{FE270FBC-F51B-443A-AD67-1DFD2A45BEAD}" dt="2024-11-19T22:00:39.734" v="451" actId="20577"/>
          <ac:spMkLst>
            <pc:docMk/>
            <pc:sldMk cId="3404445147" sldId="1068"/>
            <ac:spMk id="2" creationId="{D76900FC-7B17-5ABE-24AD-F50B2437F6F1}"/>
          </ac:spMkLst>
        </pc:spChg>
      </pc:sldChg>
      <pc:sldChg chg="modSp mod">
        <pc:chgData name="悠 黎˙" userId="d19136965a8da83e" providerId="LiveId" clId="{FE270FBC-F51B-443A-AD67-1DFD2A45BEAD}" dt="2024-11-19T22:05:30.432" v="563" actId="20577"/>
        <pc:sldMkLst>
          <pc:docMk/>
          <pc:sldMk cId="1735795438" sldId="1069"/>
        </pc:sldMkLst>
        <pc:spChg chg="mod">
          <ac:chgData name="悠 黎˙" userId="d19136965a8da83e" providerId="LiveId" clId="{FE270FBC-F51B-443A-AD67-1DFD2A45BEAD}" dt="2024-11-19T22:05:30.432" v="563" actId="20577"/>
          <ac:spMkLst>
            <pc:docMk/>
            <pc:sldMk cId="1735795438" sldId="1069"/>
            <ac:spMk id="2" creationId="{03C171C0-0736-9867-9206-5D056B81B755}"/>
          </ac:spMkLst>
        </pc:spChg>
        <pc:spChg chg="mod">
          <ac:chgData name="悠 黎˙" userId="d19136965a8da83e" providerId="LiveId" clId="{FE270FBC-F51B-443A-AD67-1DFD2A45BEAD}" dt="2024-11-19T22:02:45.453" v="511" actId="14100"/>
          <ac:spMkLst>
            <pc:docMk/>
            <pc:sldMk cId="1735795438" sldId="1069"/>
            <ac:spMk id="3" creationId="{3317BBA6-7BF3-48DF-ACA1-100F2BF71E7D}"/>
          </ac:spMkLst>
        </pc:spChg>
      </pc:sldChg>
      <pc:sldChg chg="new del">
        <pc:chgData name="悠 黎˙" userId="d19136965a8da83e" providerId="LiveId" clId="{FE270FBC-F51B-443A-AD67-1DFD2A45BEAD}" dt="2024-11-19T22:06:13.027" v="565" actId="680"/>
        <pc:sldMkLst>
          <pc:docMk/>
          <pc:sldMk cId="206734297" sldId="1070"/>
        </pc:sldMkLst>
      </pc:sldChg>
      <pc:sldChg chg="modSp mod">
        <pc:chgData name="悠 黎˙" userId="d19136965a8da83e" providerId="LiveId" clId="{FE270FBC-F51B-443A-AD67-1DFD2A45BEAD}" dt="2024-11-19T22:06:52.104" v="592"/>
        <pc:sldMkLst>
          <pc:docMk/>
          <pc:sldMk cId="1418397870" sldId="1070"/>
        </pc:sldMkLst>
        <pc:spChg chg="mod">
          <ac:chgData name="悠 黎˙" userId="d19136965a8da83e" providerId="LiveId" clId="{FE270FBC-F51B-443A-AD67-1DFD2A45BEAD}" dt="2024-11-19T22:06:52.104" v="592"/>
          <ac:spMkLst>
            <pc:docMk/>
            <pc:sldMk cId="1418397870" sldId="1070"/>
            <ac:spMk id="2" creationId="{DEB4CCA8-D143-B6E9-647C-A36A449DB84C}"/>
          </ac:spMkLst>
        </pc:spChg>
      </pc:sldChg>
      <pc:sldChg chg="modSp mod">
        <pc:chgData name="悠 黎˙" userId="d19136965a8da83e" providerId="LiveId" clId="{FE270FBC-F51B-443A-AD67-1DFD2A45BEAD}" dt="2024-11-19T22:08:56.952" v="677"/>
        <pc:sldMkLst>
          <pc:docMk/>
          <pc:sldMk cId="270768144" sldId="1071"/>
        </pc:sldMkLst>
        <pc:spChg chg="mod">
          <ac:chgData name="悠 黎˙" userId="d19136965a8da83e" providerId="LiveId" clId="{FE270FBC-F51B-443A-AD67-1DFD2A45BEAD}" dt="2024-11-19T22:08:56.952" v="677"/>
          <ac:spMkLst>
            <pc:docMk/>
            <pc:sldMk cId="270768144" sldId="1071"/>
            <ac:spMk id="2" creationId="{4D310078-C671-11CF-E9A4-2E01E4DD8994}"/>
          </ac:spMkLst>
        </pc:spChg>
      </pc:sldChg>
      <pc:sldChg chg="modSp del mod">
        <pc:chgData name="悠 黎˙" userId="d19136965a8da83e" providerId="LiveId" clId="{FE270FBC-F51B-443A-AD67-1DFD2A45BEAD}" dt="2024-11-19T22:08:32.053" v="666" actId="2696"/>
        <pc:sldMkLst>
          <pc:docMk/>
          <pc:sldMk cId="1330175290" sldId="1072"/>
        </pc:sldMkLst>
        <pc:spChg chg="mod">
          <ac:chgData name="悠 黎˙" userId="d19136965a8da83e" providerId="LiveId" clId="{FE270FBC-F51B-443A-AD67-1DFD2A45BEAD}" dt="2024-11-19T22:08:25.860" v="665" actId="20577"/>
          <ac:spMkLst>
            <pc:docMk/>
            <pc:sldMk cId="1330175290" sldId="1072"/>
            <ac:spMk id="2" creationId="{A387B6E6-F305-FDDD-81EA-FC6019EB7394}"/>
          </ac:spMkLst>
        </pc:spChg>
      </pc:sldChg>
      <pc:sldChg chg="modSp mod">
        <pc:chgData name="悠 黎˙" userId="d19136965a8da83e" providerId="LiveId" clId="{FE270FBC-F51B-443A-AD67-1DFD2A45BEAD}" dt="2024-11-19T22:18:29.869" v="760"/>
        <pc:sldMkLst>
          <pc:docMk/>
          <pc:sldMk cId="3354578764" sldId="1072"/>
        </pc:sldMkLst>
        <pc:spChg chg="mod">
          <ac:chgData name="悠 黎˙" userId="d19136965a8da83e" providerId="LiveId" clId="{FE270FBC-F51B-443A-AD67-1DFD2A45BEAD}" dt="2024-11-19T22:18:29.869" v="760"/>
          <ac:spMkLst>
            <pc:docMk/>
            <pc:sldMk cId="3354578764" sldId="1072"/>
            <ac:spMk id="2" creationId="{6C9FEEC7-2ECA-AB2D-65E2-F0AA5A12051A}"/>
          </ac:spMkLst>
        </pc:spChg>
      </pc:sldChg>
      <pc:sldChg chg="modSp mod">
        <pc:chgData name="悠 黎˙" userId="d19136965a8da83e" providerId="LiveId" clId="{FE270FBC-F51B-443A-AD67-1DFD2A45BEAD}" dt="2024-11-19T22:20:08.231" v="809" actId="20577"/>
        <pc:sldMkLst>
          <pc:docMk/>
          <pc:sldMk cId="3509760504" sldId="1073"/>
        </pc:sldMkLst>
        <pc:spChg chg="mod">
          <ac:chgData name="悠 黎˙" userId="d19136965a8da83e" providerId="LiveId" clId="{FE270FBC-F51B-443A-AD67-1DFD2A45BEAD}" dt="2024-11-19T22:20:08.231" v="809" actId="20577"/>
          <ac:spMkLst>
            <pc:docMk/>
            <pc:sldMk cId="3509760504" sldId="1073"/>
            <ac:spMk id="2" creationId="{841570B9-CD8F-4E4B-AC0D-D820261006B8}"/>
          </ac:spMkLst>
        </pc:spChg>
      </pc:sldChg>
      <pc:sldChg chg="modSp new mod">
        <pc:chgData name="悠 黎˙" userId="d19136965a8da83e" providerId="LiveId" clId="{FE270FBC-F51B-443A-AD67-1DFD2A45BEAD}" dt="2024-11-19T22:21:03.710" v="816" actId="20577"/>
        <pc:sldMkLst>
          <pc:docMk/>
          <pc:sldMk cId="1384316136" sldId="1074"/>
        </pc:sldMkLst>
        <pc:spChg chg="mod">
          <ac:chgData name="悠 黎˙" userId="d19136965a8da83e" providerId="LiveId" clId="{FE270FBC-F51B-443A-AD67-1DFD2A45BEAD}" dt="2024-11-19T22:21:03.710" v="816" actId="20577"/>
          <ac:spMkLst>
            <pc:docMk/>
            <pc:sldMk cId="1384316136" sldId="1074"/>
            <ac:spMk id="2" creationId="{F203194F-0CCE-9820-D0A5-A2220C92DB47}"/>
          </ac:spMkLst>
        </pc:spChg>
      </pc:sldChg>
      <pc:sldChg chg="modSp new mod">
        <pc:chgData name="悠 黎˙" userId="d19136965a8da83e" providerId="LiveId" clId="{FE270FBC-F51B-443A-AD67-1DFD2A45BEAD}" dt="2024-11-19T22:24:14.993" v="826" actId="14100"/>
        <pc:sldMkLst>
          <pc:docMk/>
          <pc:sldMk cId="1204399430" sldId="1075"/>
        </pc:sldMkLst>
        <pc:spChg chg="mod">
          <ac:chgData name="悠 黎˙" userId="d19136965a8da83e" providerId="LiveId" clId="{FE270FBC-F51B-443A-AD67-1DFD2A45BEAD}" dt="2024-11-19T22:24:14.993" v="826" actId="14100"/>
          <ac:spMkLst>
            <pc:docMk/>
            <pc:sldMk cId="1204399430" sldId="1075"/>
            <ac:spMk id="2" creationId="{FD5180D7-42DE-BBA0-A858-1FEA205187EB}"/>
          </ac:spMkLst>
        </pc:spChg>
        <pc:spChg chg="mod">
          <ac:chgData name="悠 黎˙" userId="d19136965a8da83e" providerId="LiveId" clId="{FE270FBC-F51B-443A-AD67-1DFD2A45BEAD}" dt="2024-11-19T22:24:08.489" v="824" actId="14100"/>
          <ac:spMkLst>
            <pc:docMk/>
            <pc:sldMk cId="1204399430" sldId="1075"/>
            <ac:spMk id="3" creationId="{555E7B7D-0571-A049-98E6-44B8D6B3AB0D}"/>
          </ac:spMkLst>
        </pc:spChg>
      </pc:sldChg>
      <pc:sldChg chg="modSp new mod">
        <pc:chgData name="悠 黎˙" userId="d19136965a8da83e" providerId="LiveId" clId="{FE270FBC-F51B-443A-AD67-1DFD2A45BEAD}" dt="2024-11-19T22:29:37.529" v="882" actId="20577"/>
        <pc:sldMkLst>
          <pc:docMk/>
          <pc:sldMk cId="1365132967" sldId="1076"/>
        </pc:sldMkLst>
        <pc:spChg chg="mod">
          <ac:chgData name="悠 黎˙" userId="d19136965a8da83e" providerId="LiveId" clId="{FE270FBC-F51B-443A-AD67-1DFD2A45BEAD}" dt="2024-11-19T22:29:37.529" v="882" actId="20577"/>
          <ac:spMkLst>
            <pc:docMk/>
            <pc:sldMk cId="1365132967" sldId="1076"/>
            <ac:spMk id="2" creationId="{01C3DFEF-3942-4D01-FD01-37990F39B102}"/>
          </ac:spMkLst>
        </pc:spChg>
        <pc:spChg chg="mod">
          <ac:chgData name="悠 黎˙" userId="d19136965a8da83e" providerId="LiveId" clId="{FE270FBC-F51B-443A-AD67-1DFD2A45BEAD}" dt="2024-11-19T22:29:03.538" v="876" actId="27636"/>
          <ac:spMkLst>
            <pc:docMk/>
            <pc:sldMk cId="1365132967" sldId="1076"/>
            <ac:spMk id="3" creationId="{D008F3CC-C300-8164-05C3-6C220543D48B}"/>
          </ac:spMkLst>
        </pc:spChg>
      </pc:sldChg>
      <pc:sldChg chg="modSp new mod">
        <pc:chgData name="悠 黎˙" userId="d19136965a8da83e" providerId="LiveId" clId="{FE270FBC-F51B-443A-AD67-1DFD2A45BEAD}" dt="2024-11-19T22:32:11.135" v="899" actId="207"/>
        <pc:sldMkLst>
          <pc:docMk/>
          <pc:sldMk cId="2989600687" sldId="1077"/>
        </pc:sldMkLst>
        <pc:spChg chg="mod">
          <ac:chgData name="悠 黎˙" userId="d19136965a8da83e" providerId="LiveId" clId="{FE270FBC-F51B-443A-AD67-1DFD2A45BEAD}" dt="2024-11-19T22:32:11.135" v="899" actId="207"/>
          <ac:spMkLst>
            <pc:docMk/>
            <pc:sldMk cId="2989600687" sldId="1077"/>
            <ac:spMk id="2" creationId="{7DAD2FE4-3C1A-9F1B-3980-CB3B62CD8F00}"/>
          </ac:spMkLst>
        </pc:spChg>
        <pc:spChg chg="mod">
          <ac:chgData name="悠 黎˙" userId="d19136965a8da83e" providerId="LiveId" clId="{FE270FBC-F51B-443A-AD67-1DFD2A45BEAD}" dt="2024-11-19T22:31:34.385" v="896" actId="14100"/>
          <ac:spMkLst>
            <pc:docMk/>
            <pc:sldMk cId="2989600687" sldId="1077"/>
            <ac:spMk id="3" creationId="{CC6694B6-F8AA-4B0D-0D70-51DD1235C781}"/>
          </ac:spMkLst>
        </pc:spChg>
      </pc:sldChg>
      <pc:sldChg chg="modSp new mod">
        <pc:chgData name="悠 黎˙" userId="d19136965a8da83e" providerId="LiveId" clId="{FE270FBC-F51B-443A-AD67-1DFD2A45BEAD}" dt="2024-11-19T22:34:11.717" v="913" actId="207"/>
        <pc:sldMkLst>
          <pc:docMk/>
          <pc:sldMk cId="2333730740" sldId="1078"/>
        </pc:sldMkLst>
        <pc:spChg chg="mod">
          <ac:chgData name="悠 黎˙" userId="d19136965a8da83e" providerId="LiveId" clId="{FE270FBC-F51B-443A-AD67-1DFD2A45BEAD}" dt="2024-11-19T22:34:11.717" v="913" actId="207"/>
          <ac:spMkLst>
            <pc:docMk/>
            <pc:sldMk cId="2333730740" sldId="1078"/>
            <ac:spMk id="2" creationId="{5485B347-C67D-408B-83CF-386D46C68680}"/>
          </ac:spMkLst>
        </pc:spChg>
        <pc:spChg chg="mod">
          <ac:chgData name="悠 黎˙" userId="d19136965a8da83e" providerId="LiveId" clId="{FE270FBC-F51B-443A-AD67-1DFD2A45BEAD}" dt="2024-11-19T22:33:35.832" v="911" actId="14100"/>
          <ac:spMkLst>
            <pc:docMk/>
            <pc:sldMk cId="2333730740" sldId="1078"/>
            <ac:spMk id="3" creationId="{CDD44B2A-BD99-88EB-3736-029D0ECE2EF5}"/>
          </ac:spMkLst>
        </pc:spChg>
      </pc:sldChg>
      <pc:sldChg chg="modSp new mod">
        <pc:chgData name="悠 黎˙" userId="d19136965a8da83e" providerId="LiveId" clId="{FE270FBC-F51B-443A-AD67-1DFD2A45BEAD}" dt="2024-11-19T22:38:16.525" v="932" actId="20577"/>
        <pc:sldMkLst>
          <pc:docMk/>
          <pc:sldMk cId="3592556635" sldId="1079"/>
        </pc:sldMkLst>
        <pc:spChg chg="mod">
          <ac:chgData name="悠 黎˙" userId="d19136965a8da83e" providerId="LiveId" clId="{FE270FBC-F51B-443A-AD67-1DFD2A45BEAD}" dt="2024-11-19T22:38:16.525" v="932" actId="20577"/>
          <ac:spMkLst>
            <pc:docMk/>
            <pc:sldMk cId="3592556635" sldId="1079"/>
            <ac:spMk id="2" creationId="{26792440-4128-2CC0-E11F-8D92789ED611}"/>
          </ac:spMkLst>
        </pc:spChg>
        <pc:spChg chg="mod">
          <ac:chgData name="悠 黎˙" userId="d19136965a8da83e" providerId="LiveId" clId="{FE270FBC-F51B-443A-AD67-1DFD2A45BEAD}" dt="2024-11-19T22:38:14.431" v="931" actId="14100"/>
          <ac:spMkLst>
            <pc:docMk/>
            <pc:sldMk cId="3592556635" sldId="1079"/>
            <ac:spMk id="3" creationId="{7F3FAB18-1D87-9EB2-4D2E-5EE0232C3B17}"/>
          </ac:spMkLst>
        </pc:spChg>
      </pc:sldChg>
      <pc:sldChg chg="modSp new mod">
        <pc:chgData name="悠 黎˙" userId="d19136965a8da83e" providerId="LiveId" clId="{FE270FBC-F51B-443A-AD67-1DFD2A45BEAD}" dt="2024-11-19T22:40:45.523" v="978" actId="207"/>
        <pc:sldMkLst>
          <pc:docMk/>
          <pc:sldMk cId="3836999338" sldId="1080"/>
        </pc:sldMkLst>
        <pc:spChg chg="mod">
          <ac:chgData name="悠 黎˙" userId="d19136965a8da83e" providerId="LiveId" clId="{FE270FBC-F51B-443A-AD67-1DFD2A45BEAD}" dt="2024-11-19T22:40:45.523" v="978" actId="207"/>
          <ac:spMkLst>
            <pc:docMk/>
            <pc:sldMk cId="3836999338" sldId="1080"/>
            <ac:spMk id="2" creationId="{9AD6D2F9-3FC5-568D-03F8-BEBCB387BE17}"/>
          </ac:spMkLst>
        </pc:spChg>
        <pc:spChg chg="mod">
          <ac:chgData name="悠 黎˙" userId="d19136965a8da83e" providerId="LiveId" clId="{FE270FBC-F51B-443A-AD67-1DFD2A45BEAD}" dt="2024-11-19T22:39:26.879" v="943" actId="14100"/>
          <ac:spMkLst>
            <pc:docMk/>
            <pc:sldMk cId="3836999338" sldId="1080"/>
            <ac:spMk id="3" creationId="{8C8BFFE3-E886-DBEC-B10A-351BC4FA7C06}"/>
          </ac:spMkLst>
        </pc:spChg>
      </pc:sldChg>
      <pc:sldChg chg="addSp modSp mod">
        <pc:chgData name="悠 黎˙" userId="d19136965a8da83e" providerId="LiveId" clId="{FE270FBC-F51B-443A-AD67-1DFD2A45BEAD}" dt="2024-11-19T23:44:00.906" v="1427" actId="1076"/>
        <pc:sldMkLst>
          <pc:docMk/>
          <pc:sldMk cId="2845385983" sldId="1081"/>
        </pc:sldMkLst>
        <pc:spChg chg="mod">
          <ac:chgData name="悠 黎˙" userId="d19136965a8da83e" providerId="LiveId" clId="{FE270FBC-F51B-443A-AD67-1DFD2A45BEAD}" dt="2024-11-19T23:43:59.543" v="1426" actId="1076"/>
          <ac:spMkLst>
            <pc:docMk/>
            <pc:sldMk cId="2845385983" sldId="1081"/>
            <ac:spMk id="2" creationId="{F448DC3E-B516-EF17-588D-A2E647379AEE}"/>
          </ac:spMkLst>
        </pc:spChg>
        <pc:picChg chg="add mod">
          <ac:chgData name="悠 黎˙" userId="d19136965a8da83e" providerId="LiveId" clId="{FE270FBC-F51B-443A-AD67-1DFD2A45BEAD}" dt="2024-11-19T23:44:00.906" v="1427" actId="1076"/>
          <ac:picMkLst>
            <pc:docMk/>
            <pc:sldMk cId="2845385983" sldId="1081"/>
            <ac:picMk id="4" creationId="{141D52EC-5688-E369-0B19-9DB801477BE1}"/>
          </ac:picMkLst>
        </pc:picChg>
      </pc:sldChg>
      <pc:sldChg chg="modSp new mod">
        <pc:chgData name="悠 黎˙" userId="d19136965a8da83e" providerId="LiveId" clId="{FE270FBC-F51B-443A-AD67-1DFD2A45BEAD}" dt="2024-11-19T23:42:37.404" v="1421" actId="207"/>
        <pc:sldMkLst>
          <pc:docMk/>
          <pc:sldMk cId="2534499092" sldId="1082"/>
        </pc:sldMkLst>
        <pc:spChg chg="mod">
          <ac:chgData name="悠 黎˙" userId="d19136965a8da83e" providerId="LiveId" clId="{FE270FBC-F51B-443A-AD67-1DFD2A45BEAD}" dt="2024-11-19T23:42:37.404" v="1421" actId="207"/>
          <ac:spMkLst>
            <pc:docMk/>
            <pc:sldMk cId="2534499092" sldId="1082"/>
            <ac:spMk id="2" creationId="{F87546A3-CDAE-0FE7-5CD7-6F0FAAF5F55F}"/>
          </ac:spMkLst>
        </pc:spChg>
        <pc:spChg chg="mod">
          <ac:chgData name="悠 黎˙" userId="d19136965a8da83e" providerId="LiveId" clId="{FE270FBC-F51B-443A-AD67-1DFD2A45BEAD}" dt="2024-11-19T23:42:26.342" v="1420" actId="27636"/>
          <ac:spMkLst>
            <pc:docMk/>
            <pc:sldMk cId="2534499092" sldId="1082"/>
            <ac:spMk id="3" creationId="{A048B89B-0EAA-F2C4-50DE-9764C4D78216}"/>
          </ac:spMkLst>
        </pc:spChg>
      </pc:sldChg>
      <pc:sldChg chg="addSp delSp modSp new mod">
        <pc:chgData name="悠 黎˙" userId="d19136965a8da83e" providerId="LiveId" clId="{FE270FBC-F51B-443A-AD67-1DFD2A45BEAD}" dt="2024-11-19T22:44:31.960" v="1020" actId="1076"/>
        <pc:sldMkLst>
          <pc:docMk/>
          <pc:sldMk cId="3559884154" sldId="1083"/>
        </pc:sldMkLst>
        <pc:spChg chg="mod">
          <ac:chgData name="悠 黎˙" userId="d19136965a8da83e" providerId="LiveId" clId="{FE270FBC-F51B-443A-AD67-1DFD2A45BEAD}" dt="2024-11-19T22:43:39.771" v="1017" actId="255"/>
          <ac:spMkLst>
            <pc:docMk/>
            <pc:sldMk cId="3559884154" sldId="1083"/>
            <ac:spMk id="2" creationId="{91FD82D1-AE34-6E2E-0DB2-0B726617CFD6}"/>
          </ac:spMkLst>
        </pc:spChg>
        <pc:spChg chg="del">
          <ac:chgData name="悠 黎˙" userId="d19136965a8da83e" providerId="LiveId" clId="{FE270FBC-F51B-443A-AD67-1DFD2A45BEAD}" dt="2024-11-19T22:44:28.111" v="1018"/>
          <ac:spMkLst>
            <pc:docMk/>
            <pc:sldMk cId="3559884154" sldId="1083"/>
            <ac:spMk id="3" creationId="{5D985243-D5D9-D60A-14DD-EC43FC8182C7}"/>
          </ac:spMkLst>
        </pc:spChg>
        <pc:picChg chg="add mod">
          <ac:chgData name="悠 黎˙" userId="d19136965a8da83e" providerId="LiveId" clId="{FE270FBC-F51B-443A-AD67-1DFD2A45BEAD}" dt="2024-11-19T22:44:31.960" v="1020" actId="1076"/>
          <ac:picMkLst>
            <pc:docMk/>
            <pc:sldMk cId="3559884154" sldId="1083"/>
            <ac:picMk id="4" creationId="{D4468AA3-39D4-6655-6D88-C070D315042D}"/>
          </ac:picMkLst>
        </pc:picChg>
      </pc:sldChg>
      <pc:sldChg chg="modSp new mod">
        <pc:chgData name="悠 黎˙" userId="d19136965a8da83e" providerId="LiveId" clId="{FE270FBC-F51B-443A-AD67-1DFD2A45BEAD}" dt="2024-11-19T22:49:55.886" v="1031" actId="14100"/>
        <pc:sldMkLst>
          <pc:docMk/>
          <pc:sldMk cId="2255571898" sldId="1084"/>
        </pc:sldMkLst>
        <pc:spChg chg="mod">
          <ac:chgData name="悠 黎˙" userId="d19136965a8da83e" providerId="LiveId" clId="{FE270FBC-F51B-443A-AD67-1DFD2A45BEAD}" dt="2024-11-19T22:49:55.886" v="1031" actId="14100"/>
          <ac:spMkLst>
            <pc:docMk/>
            <pc:sldMk cId="2255571898" sldId="1084"/>
            <ac:spMk id="2" creationId="{6213C3B8-9414-0B2D-ED11-60762E5322D3}"/>
          </ac:spMkLst>
        </pc:spChg>
        <pc:spChg chg="mod">
          <ac:chgData name="悠 黎˙" userId="d19136965a8da83e" providerId="LiveId" clId="{FE270FBC-F51B-443A-AD67-1DFD2A45BEAD}" dt="2024-11-19T22:49:19.317" v="1027" actId="14100"/>
          <ac:spMkLst>
            <pc:docMk/>
            <pc:sldMk cId="2255571898" sldId="1084"/>
            <ac:spMk id="3" creationId="{B49B1A3C-EB0D-CE9D-01AB-9FA410769312}"/>
          </ac:spMkLst>
        </pc:spChg>
      </pc:sldChg>
      <pc:sldChg chg="modSp new mod">
        <pc:chgData name="悠 黎˙" userId="d19136965a8da83e" providerId="LiveId" clId="{FE270FBC-F51B-443A-AD67-1DFD2A45BEAD}" dt="2024-11-19T22:52:04.033" v="1042" actId="255"/>
        <pc:sldMkLst>
          <pc:docMk/>
          <pc:sldMk cId="2617526689" sldId="1085"/>
        </pc:sldMkLst>
        <pc:spChg chg="mod">
          <ac:chgData name="悠 黎˙" userId="d19136965a8da83e" providerId="LiveId" clId="{FE270FBC-F51B-443A-AD67-1DFD2A45BEAD}" dt="2024-11-19T22:52:04.033" v="1042" actId="255"/>
          <ac:spMkLst>
            <pc:docMk/>
            <pc:sldMk cId="2617526689" sldId="1085"/>
            <ac:spMk id="2" creationId="{DCD30272-CED8-317B-9398-278AC37967B0}"/>
          </ac:spMkLst>
        </pc:spChg>
      </pc:sldChg>
      <pc:sldChg chg="addSp delSp modSp mod">
        <pc:chgData name="悠 黎˙" userId="d19136965a8da83e" providerId="LiveId" clId="{FE270FBC-F51B-443A-AD67-1DFD2A45BEAD}" dt="2024-11-19T23:05:52.260" v="1128" actId="1076"/>
        <pc:sldMkLst>
          <pc:docMk/>
          <pc:sldMk cId="2358746781" sldId="1086"/>
        </pc:sldMkLst>
        <pc:spChg chg="mod">
          <ac:chgData name="悠 黎˙" userId="d19136965a8da83e" providerId="LiveId" clId="{FE270FBC-F51B-443A-AD67-1DFD2A45BEAD}" dt="2024-11-19T22:52:27.681" v="1053"/>
          <ac:spMkLst>
            <pc:docMk/>
            <pc:sldMk cId="2358746781" sldId="1086"/>
            <ac:spMk id="2" creationId="{07F9BA32-C934-D2E9-27AD-D0A27FBF47FC}"/>
          </ac:spMkLst>
        </pc:spChg>
        <pc:spChg chg="add del mod">
          <ac:chgData name="悠 黎˙" userId="d19136965a8da83e" providerId="LiveId" clId="{FE270FBC-F51B-443A-AD67-1DFD2A45BEAD}" dt="2024-11-19T23:04:49.973" v="1114"/>
          <ac:spMkLst>
            <pc:docMk/>
            <pc:sldMk cId="2358746781" sldId="1086"/>
            <ac:spMk id="5" creationId="{827E2665-DA7B-0F08-FC17-491BC6BB730F}"/>
          </ac:spMkLst>
        </pc:spChg>
        <pc:picChg chg="add mod">
          <ac:chgData name="悠 黎˙" userId="d19136965a8da83e" providerId="LiveId" clId="{FE270FBC-F51B-443A-AD67-1DFD2A45BEAD}" dt="2024-11-19T23:05:50.210" v="1127" actId="1076"/>
          <ac:picMkLst>
            <pc:docMk/>
            <pc:sldMk cId="2358746781" sldId="1086"/>
            <ac:picMk id="3" creationId="{AC59FAD3-B613-E1ED-640C-83BAC89F3E1E}"/>
          </ac:picMkLst>
        </pc:picChg>
        <pc:picChg chg="del">
          <ac:chgData name="悠 黎˙" userId="d19136965a8da83e" providerId="LiveId" clId="{FE270FBC-F51B-443A-AD67-1DFD2A45BEAD}" dt="2024-11-19T22:52:28.456" v="1054" actId="478"/>
          <ac:picMkLst>
            <pc:docMk/>
            <pc:sldMk cId="2358746781" sldId="1086"/>
            <ac:picMk id="4" creationId="{0194DBD5-464B-1344-5381-D6E2C5453447}"/>
          </ac:picMkLst>
        </pc:picChg>
        <pc:picChg chg="add mod">
          <ac:chgData name="悠 黎˙" userId="d19136965a8da83e" providerId="LiveId" clId="{FE270FBC-F51B-443A-AD67-1DFD2A45BEAD}" dt="2024-11-19T23:05:52.260" v="1128" actId="1076"/>
          <ac:picMkLst>
            <pc:docMk/>
            <pc:sldMk cId="2358746781" sldId="1086"/>
            <ac:picMk id="4" creationId="{29E47A5C-B0D6-E812-3CB5-408AD8793D71}"/>
          </ac:picMkLst>
        </pc:picChg>
        <pc:picChg chg="add mod">
          <ac:chgData name="悠 黎˙" userId="d19136965a8da83e" providerId="LiveId" clId="{FE270FBC-F51B-443A-AD67-1DFD2A45BEAD}" dt="2024-11-19T23:05:31.106" v="1122" actId="1076"/>
          <ac:picMkLst>
            <pc:docMk/>
            <pc:sldMk cId="2358746781" sldId="1086"/>
            <ac:picMk id="6" creationId="{EB45B825-EDB0-1772-B6B4-B9ACDD5AD4B0}"/>
          </ac:picMkLst>
        </pc:picChg>
      </pc:sldChg>
      <pc:sldChg chg="modSp new mod">
        <pc:chgData name="悠 黎˙" userId="d19136965a8da83e" providerId="LiveId" clId="{FE270FBC-F51B-443A-AD67-1DFD2A45BEAD}" dt="2024-11-19T22:58:10.881" v="1084" actId="27636"/>
        <pc:sldMkLst>
          <pc:docMk/>
          <pc:sldMk cId="3372814552" sldId="1087"/>
        </pc:sldMkLst>
        <pc:spChg chg="mod">
          <ac:chgData name="悠 黎˙" userId="d19136965a8da83e" providerId="LiveId" clId="{FE270FBC-F51B-443A-AD67-1DFD2A45BEAD}" dt="2024-11-19T22:57:24.644" v="1078" actId="1076"/>
          <ac:spMkLst>
            <pc:docMk/>
            <pc:sldMk cId="3372814552" sldId="1087"/>
            <ac:spMk id="2" creationId="{5118DC42-9215-11A6-FDE0-51F6642AC658}"/>
          </ac:spMkLst>
        </pc:spChg>
        <pc:spChg chg="mod">
          <ac:chgData name="悠 黎˙" userId="d19136965a8da83e" providerId="LiveId" clId="{FE270FBC-F51B-443A-AD67-1DFD2A45BEAD}" dt="2024-11-19T22:58:10.881" v="1084" actId="27636"/>
          <ac:spMkLst>
            <pc:docMk/>
            <pc:sldMk cId="3372814552" sldId="1087"/>
            <ac:spMk id="3" creationId="{6F012A0C-F18D-84F8-CDBF-6D4BFEDA0269}"/>
          </ac:spMkLst>
        </pc:spChg>
      </pc:sldChg>
      <pc:sldChg chg="modSp new mod">
        <pc:chgData name="悠 黎˙" userId="d19136965a8da83e" providerId="LiveId" clId="{FE270FBC-F51B-443A-AD67-1DFD2A45BEAD}" dt="2024-11-19T23:03:30.806" v="1113" actId="14100"/>
        <pc:sldMkLst>
          <pc:docMk/>
          <pc:sldMk cId="835220205" sldId="1088"/>
        </pc:sldMkLst>
        <pc:spChg chg="mod">
          <ac:chgData name="悠 黎˙" userId="d19136965a8da83e" providerId="LiveId" clId="{FE270FBC-F51B-443A-AD67-1DFD2A45BEAD}" dt="2024-11-19T23:03:27.835" v="1112" actId="14100"/>
          <ac:spMkLst>
            <pc:docMk/>
            <pc:sldMk cId="835220205" sldId="1088"/>
            <ac:spMk id="2" creationId="{ABAB9E6C-7E93-7D3A-2AB7-993AA7A2EC49}"/>
          </ac:spMkLst>
        </pc:spChg>
        <pc:spChg chg="mod">
          <ac:chgData name="悠 黎˙" userId="d19136965a8da83e" providerId="LiveId" clId="{FE270FBC-F51B-443A-AD67-1DFD2A45BEAD}" dt="2024-11-19T23:03:30.806" v="1113" actId="14100"/>
          <ac:spMkLst>
            <pc:docMk/>
            <pc:sldMk cId="835220205" sldId="1088"/>
            <ac:spMk id="3" creationId="{9CB1BA34-553E-6D93-C5B2-EB1341CCC7D0}"/>
          </ac:spMkLst>
        </pc:spChg>
      </pc:sldChg>
      <pc:sldChg chg="addSp delSp modSp new mod">
        <pc:chgData name="悠 黎˙" userId="d19136965a8da83e" providerId="LiveId" clId="{FE270FBC-F51B-443A-AD67-1DFD2A45BEAD}" dt="2024-11-19T23:09:16.140" v="1141"/>
        <pc:sldMkLst>
          <pc:docMk/>
          <pc:sldMk cId="1307692936" sldId="1089"/>
        </pc:sldMkLst>
        <pc:spChg chg="mod">
          <ac:chgData name="悠 黎˙" userId="d19136965a8da83e" providerId="LiveId" clId="{FE270FBC-F51B-443A-AD67-1DFD2A45BEAD}" dt="2024-11-19T23:09:06.507" v="1139" actId="14100"/>
          <ac:spMkLst>
            <pc:docMk/>
            <pc:sldMk cId="1307692936" sldId="1089"/>
            <ac:spMk id="2" creationId="{A3CA676F-721D-CF81-71DE-B661B558948E}"/>
          </ac:spMkLst>
        </pc:spChg>
        <pc:spChg chg="add del mod">
          <ac:chgData name="悠 黎˙" userId="d19136965a8da83e" providerId="LiveId" clId="{FE270FBC-F51B-443A-AD67-1DFD2A45BEAD}" dt="2024-11-19T23:09:16.140" v="1141"/>
          <ac:spMkLst>
            <pc:docMk/>
            <pc:sldMk cId="1307692936" sldId="1089"/>
            <ac:spMk id="5" creationId="{CCC6203B-3FCA-367C-4FD9-D754C7874F06}"/>
          </ac:spMkLst>
        </pc:spChg>
      </pc:sldChg>
      <pc:sldChg chg="addSp delSp modSp mod">
        <pc:chgData name="悠 黎˙" userId="d19136965a8da83e" providerId="LiveId" clId="{FE270FBC-F51B-443A-AD67-1DFD2A45BEAD}" dt="2024-11-19T23:11:10.650" v="1175" actId="14100"/>
        <pc:sldMkLst>
          <pc:docMk/>
          <pc:sldMk cId="273170208" sldId="1090"/>
        </pc:sldMkLst>
        <pc:spChg chg="mod">
          <ac:chgData name="悠 黎˙" userId="d19136965a8da83e" providerId="LiveId" clId="{FE270FBC-F51B-443A-AD67-1DFD2A45BEAD}" dt="2024-11-19T23:09:42.464" v="1152"/>
          <ac:spMkLst>
            <pc:docMk/>
            <pc:sldMk cId="273170208" sldId="1090"/>
            <ac:spMk id="2" creationId="{4826FEA4-9BBB-E72A-5DA4-E40B91CB1AE1}"/>
          </ac:spMkLst>
        </pc:spChg>
        <pc:spChg chg="add del mod">
          <ac:chgData name="悠 黎˙" userId="d19136965a8da83e" providerId="LiveId" clId="{FE270FBC-F51B-443A-AD67-1DFD2A45BEAD}" dt="2024-11-19T23:10:13.810" v="1157"/>
          <ac:spMkLst>
            <pc:docMk/>
            <pc:sldMk cId="273170208" sldId="1090"/>
            <ac:spMk id="7" creationId="{1C85CBA1-A3A6-5778-80BD-9760A2A4A208}"/>
          </ac:spMkLst>
        </pc:spChg>
        <pc:picChg chg="del">
          <ac:chgData name="悠 黎˙" userId="d19136965a8da83e" providerId="LiveId" clId="{FE270FBC-F51B-443A-AD67-1DFD2A45BEAD}" dt="2024-11-19T23:09:42.956" v="1153" actId="478"/>
          <ac:picMkLst>
            <pc:docMk/>
            <pc:sldMk cId="273170208" sldId="1090"/>
            <ac:picMk id="3" creationId="{7D137C72-6098-E0FE-15EC-17A1235F6892}"/>
          </ac:picMkLst>
        </pc:picChg>
        <pc:picChg chg="del">
          <ac:chgData name="悠 黎˙" userId="d19136965a8da83e" providerId="LiveId" clId="{FE270FBC-F51B-443A-AD67-1DFD2A45BEAD}" dt="2024-11-19T23:09:44.348" v="1154" actId="478"/>
          <ac:picMkLst>
            <pc:docMk/>
            <pc:sldMk cId="273170208" sldId="1090"/>
            <ac:picMk id="4" creationId="{9F5C3CAF-2B7E-05B5-A380-68EBCBBEF6FB}"/>
          </ac:picMkLst>
        </pc:picChg>
        <pc:picChg chg="del">
          <ac:chgData name="悠 黎˙" userId="d19136965a8da83e" providerId="LiveId" clId="{FE270FBC-F51B-443A-AD67-1DFD2A45BEAD}" dt="2024-11-19T23:09:48.868" v="1156" actId="478"/>
          <ac:picMkLst>
            <pc:docMk/>
            <pc:sldMk cId="273170208" sldId="1090"/>
            <ac:picMk id="6" creationId="{5CDEEEA9-F4E4-5231-FBD7-B98F156CB9B4}"/>
          </ac:picMkLst>
        </pc:picChg>
        <pc:picChg chg="add mod">
          <ac:chgData name="悠 黎˙" userId="d19136965a8da83e" providerId="LiveId" clId="{FE270FBC-F51B-443A-AD67-1DFD2A45BEAD}" dt="2024-11-19T23:11:05.431" v="1171" actId="1076"/>
          <ac:picMkLst>
            <pc:docMk/>
            <pc:sldMk cId="273170208" sldId="1090"/>
            <ac:picMk id="8" creationId="{FA326BC1-2FDD-097C-404E-61A4F7BE11F2}"/>
          </ac:picMkLst>
        </pc:picChg>
        <pc:picChg chg="add mod">
          <ac:chgData name="悠 黎˙" userId="d19136965a8da83e" providerId="LiveId" clId="{FE270FBC-F51B-443A-AD67-1DFD2A45BEAD}" dt="2024-11-19T23:11:10.650" v="1175" actId="14100"/>
          <ac:picMkLst>
            <pc:docMk/>
            <pc:sldMk cId="273170208" sldId="1090"/>
            <ac:picMk id="9" creationId="{DA1B9AE0-9DF4-D064-AA2A-B19553448E3D}"/>
          </ac:picMkLst>
        </pc:picChg>
      </pc:sldChg>
      <pc:sldChg chg="modSp new mod">
        <pc:chgData name="悠 黎˙" userId="d19136965a8da83e" providerId="LiveId" clId="{FE270FBC-F51B-443A-AD67-1DFD2A45BEAD}" dt="2024-11-19T23:13:21.471" v="1184" actId="20577"/>
        <pc:sldMkLst>
          <pc:docMk/>
          <pc:sldMk cId="2203758987" sldId="1091"/>
        </pc:sldMkLst>
        <pc:spChg chg="mod">
          <ac:chgData name="悠 黎˙" userId="d19136965a8da83e" providerId="LiveId" clId="{FE270FBC-F51B-443A-AD67-1DFD2A45BEAD}" dt="2024-11-19T23:13:21.471" v="1184" actId="20577"/>
          <ac:spMkLst>
            <pc:docMk/>
            <pc:sldMk cId="2203758987" sldId="1091"/>
            <ac:spMk id="2" creationId="{4EEE1A0B-069A-9728-3589-0DD924865064}"/>
          </ac:spMkLst>
        </pc:spChg>
        <pc:spChg chg="mod">
          <ac:chgData name="悠 黎˙" userId="d19136965a8da83e" providerId="LiveId" clId="{FE270FBC-F51B-443A-AD67-1DFD2A45BEAD}" dt="2024-11-19T23:12:53.668" v="1178" actId="1076"/>
          <ac:spMkLst>
            <pc:docMk/>
            <pc:sldMk cId="2203758987" sldId="1091"/>
            <ac:spMk id="3" creationId="{3FBEC5C1-F5C6-8054-EEFA-76DAA09ADF8C}"/>
          </ac:spMkLst>
        </pc:spChg>
      </pc:sldChg>
      <pc:sldChg chg="modSp new mod">
        <pc:chgData name="悠 黎˙" userId="d19136965a8da83e" providerId="LiveId" clId="{FE270FBC-F51B-443A-AD67-1DFD2A45BEAD}" dt="2024-11-19T23:20:47.623" v="1215" actId="20577"/>
        <pc:sldMkLst>
          <pc:docMk/>
          <pc:sldMk cId="3623731123" sldId="1092"/>
        </pc:sldMkLst>
        <pc:spChg chg="mod">
          <ac:chgData name="悠 黎˙" userId="d19136965a8da83e" providerId="LiveId" clId="{FE270FBC-F51B-443A-AD67-1DFD2A45BEAD}" dt="2024-11-19T23:20:47.623" v="1215" actId="20577"/>
          <ac:spMkLst>
            <pc:docMk/>
            <pc:sldMk cId="3623731123" sldId="1092"/>
            <ac:spMk id="2" creationId="{7D186457-4C36-1057-B698-2BC512EE386F}"/>
          </ac:spMkLst>
        </pc:spChg>
        <pc:spChg chg="mod">
          <ac:chgData name="悠 黎˙" userId="d19136965a8da83e" providerId="LiveId" clId="{FE270FBC-F51B-443A-AD67-1DFD2A45BEAD}" dt="2024-11-19T23:19:17.980" v="1204" actId="14100"/>
          <ac:spMkLst>
            <pc:docMk/>
            <pc:sldMk cId="3623731123" sldId="1092"/>
            <ac:spMk id="3" creationId="{2CFFCC4D-C13C-6EDA-4B7E-61F7F3E7F1C2}"/>
          </ac:spMkLst>
        </pc:spChg>
      </pc:sldChg>
      <pc:sldChg chg="modSp new del mod">
        <pc:chgData name="悠 黎˙" userId="d19136965a8da83e" providerId="LiveId" clId="{FE270FBC-F51B-443A-AD67-1DFD2A45BEAD}" dt="2024-11-19T23:24:13.569" v="1233" actId="2696"/>
        <pc:sldMkLst>
          <pc:docMk/>
          <pc:sldMk cId="467063077" sldId="1093"/>
        </pc:sldMkLst>
        <pc:spChg chg="mod">
          <ac:chgData name="悠 黎˙" userId="d19136965a8da83e" providerId="LiveId" clId="{FE270FBC-F51B-443A-AD67-1DFD2A45BEAD}" dt="2024-11-19T23:21:12.291" v="1220" actId="20577"/>
          <ac:spMkLst>
            <pc:docMk/>
            <pc:sldMk cId="467063077" sldId="1093"/>
            <ac:spMk id="2" creationId="{44F33918-7E25-C52B-128E-010AFA113AAD}"/>
          </ac:spMkLst>
        </pc:spChg>
      </pc:sldChg>
      <pc:sldChg chg="addSp delSp modSp del mod">
        <pc:chgData name="悠 黎˙" userId="d19136965a8da83e" providerId="LiveId" clId="{FE270FBC-F51B-443A-AD67-1DFD2A45BEAD}" dt="2024-11-19T23:24:13.569" v="1233" actId="2696"/>
        <pc:sldMkLst>
          <pc:docMk/>
          <pc:sldMk cId="441328469" sldId="1094"/>
        </pc:sldMkLst>
        <pc:spChg chg="mod">
          <ac:chgData name="悠 黎˙" userId="d19136965a8da83e" providerId="LiveId" clId="{FE270FBC-F51B-443A-AD67-1DFD2A45BEAD}" dt="2024-11-19T23:21:27.291" v="1230"/>
          <ac:spMkLst>
            <pc:docMk/>
            <pc:sldMk cId="441328469" sldId="1094"/>
            <ac:spMk id="2" creationId="{84E2C685-F8B3-4162-0E76-B68B9A8F3186}"/>
          </ac:spMkLst>
        </pc:spChg>
        <pc:spChg chg="add mod">
          <ac:chgData name="悠 黎˙" userId="d19136965a8da83e" providerId="LiveId" clId="{FE270FBC-F51B-443A-AD67-1DFD2A45BEAD}" dt="2024-11-19T23:21:29.197" v="1232" actId="478"/>
          <ac:spMkLst>
            <pc:docMk/>
            <pc:sldMk cId="441328469" sldId="1094"/>
            <ac:spMk id="4" creationId="{EC544D76-ADD1-3D3E-EF68-572639FF2F38}"/>
          </ac:spMkLst>
        </pc:spChg>
        <pc:picChg chg="del">
          <ac:chgData name="悠 黎˙" userId="d19136965a8da83e" providerId="LiveId" clId="{FE270FBC-F51B-443A-AD67-1DFD2A45BEAD}" dt="2024-11-19T23:21:29.197" v="1232" actId="478"/>
          <ac:picMkLst>
            <pc:docMk/>
            <pc:sldMk cId="441328469" sldId="1094"/>
            <ac:picMk id="8" creationId="{B0E147DE-1D2A-4876-0F1E-56A8954D6C53}"/>
          </ac:picMkLst>
        </pc:picChg>
        <pc:picChg chg="del">
          <ac:chgData name="悠 黎˙" userId="d19136965a8da83e" providerId="LiveId" clId="{FE270FBC-F51B-443A-AD67-1DFD2A45BEAD}" dt="2024-11-19T23:21:28.059" v="1231" actId="478"/>
          <ac:picMkLst>
            <pc:docMk/>
            <pc:sldMk cId="441328469" sldId="1094"/>
            <ac:picMk id="9" creationId="{331F6A11-2E5E-090D-EA35-79AE5642B235}"/>
          </ac:picMkLst>
        </pc:picChg>
      </pc:sldChg>
      <pc:sldChg chg="del">
        <pc:chgData name="悠 黎˙" userId="d19136965a8da83e" providerId="LiveId" clId="{FE270FBC-F51B-443A-AD67-1DFD2A45BEAD}" dt="2024-11-26T21:46:28.070" v="1966" actId="2696"/>
        <pc:sldMkLst>
          <pc:docMk/>
          <pc:sldMk cId="4122373322" sldId="1098"/>
        </pc:sldMkLst>
      </pc:sldChg>
      <pc:sldChg chg="modSp del mod">
        <pc:chgData name="悠 黎˙" userId="d19136965a8da83e" providerId="LiveId" clId="{FE270FBC-F51B-443A-AD67-1DFD2A45BEAD}" dt="2024-11-19T23:37:09.763" v="1364" actId="2696"/>
        <pc:sldMkLst>
          <pc:docMk/>
          <pc:sldMk cId="3355434023" sldId="1099"/>
        </pc:sldMkLst>
        <pc:spChg chg="mod">
          <ac:chgData name="悠 黎˙" userId="d19136965a8da83e" providerId="LiveId" clId="{FE270FBC-F51B-443A-AD67-1DFD2A45BEAD}" dt="2024-11-19T23:31:30.549" v="1234" actId="20577"/>
          <ac:spMkLst>
            <pc:docMk/>
            <pc:sldMk cId="3355434023" sldId="1099"/>
            <ac:spMk id="5" creationId="{DE35A5C9-D3F4-48A2-6F40-7FA0FB933A39}"/>
          </ac:spMkLst>
        </pc:spChg>
      </pc:sldChg>
      <pc:sldChg chg="modSp new del mod">
        <pc:chgData name="悠 黎˙" userId="d19136965a8da83e" providerId="LiveId" clId="{FE270FBC-F51B-443A-AD67-1DFD2A45BEAD}" dt="2024-11-26T21:46:28.070" v="1966" actId="2696"/>
        <pc:sldMkLst>
          <pc:docMk/>
          <pc:sldMk cId="2731036684" sldId="1100"/>
        </pc:sldMkLst>
        <pc:spChg chg="mod">
          <ac:chgData name="悠 黎˙" userId="d19136965a8da83e" providerId="LiveId" clId="{FE270FBC-F51B-443A-AD67-1DFD2A45BEAD}" dt="2024-11-19T23:34:33.759" v="1246" actId="207"/>
          <ac:spMkLst>
            <pc:docMk/>
            <pc:sldMk cId="2731036684" sldId="1100"/>
            <ac:spMk id="2" creationId="{D8225118-9FC1-C334-A895-EBD66408438D}"/>
          </ac:spMkLst>
        </pc:spChg>
        <pc:spChg chg="mod">
          <ac:chgData name="悠 黎˙" userId="d19136965a8da83e" providerId="LiveId" clId="{FE270FBC-F51B-443A-AD67-1DFD2A45BEAD}" dt="2024-11-19T23:34:04.521" v="1244" actId="14100"/>
          <ac:spMkLst>
            <pc:docMk/>
            <pc:sldMk cId="2731036684" sldId="1100"/>
            <ac:spMk id="3" creationId="{3C960651-5ED4-D8F3-C592-152FAA0A4348}"/>
          </ac:spMkLst>
        </pc:spChg>
      </pc:sldChg>
      <pc:sldChg chg="modSp del mod">
        <pc:chgData name="悠 黎˙" userId="d19136965a8da83e" providerId="LiveId" clId="{FE270FBC-F51B-443A-AD67-1DFD2A45BEAD}" dt="2024-11-26T21:46:28.070" v="1966" actId="2696"/>
        <pc:sldMkLst>
          <pc:docMk/>
          <pc:sldMk cId="2298690953" sldId="1101"/>
        </pc:sldMkLst>
        <pc:spChg chg="mod">
          <ac:chgData name="悠 黎˙" userId="d19136965a8da83e" providerId="LiveId" clId="{FE270FBC-F51B-443A-AD67-1DFD2A45BEAD}" dt="2024-11-19T23:35:36.315" v="1293" actId="113"/>
          <ac:spMkLst>
            <pc:docMk/>
            <pc:sldMk cId="2298690953" sldId="1101"/>
            <ac:spMk id="2" creationId="{0077E2C6-FE3A-5830-0AE0-7CF8A0A95975}"/>
          </ac:spMkLst>
        </pc:spChg>
      </pc:sldChg>
      <pc:sldChg chg="modSp del mod">
        <pc:chgData name="悠 黎˙" userId="d19136965a8da83e" providerId="LiveId" clId="{FE270FBC-F51B-443A-AD67-1DFD2A45BEAD}" dt="2024-11-26T21:46:28.070" v="1966" actId="2696"/>
        <pc:sldMkLst>
          <pc:docMk/>
          <pc:sldMk cId="1707263799" sldId="1102"/>
        </pc:sldMkLst>
        <pc:spChg chg="mod">
          <ac:chgData name="悠 黎˙" userId="d19136965a8da83e" providerId="LiveId" clId="{FE270FBC-F51B-443A-AD67-1DFD2A45BEAD}" dt="2024-11-19T23:37:04.788" v="1363" actId="20577"/>
          <ac:spMkLst>
            <pc:docMk/>
            <pc:sldMk cId="1707263799" sldId="1102"/>
            <ac:spMk id="2" creationId="{B3DABF93-81F2-D15B-7CF3-5CA6481DD028}"/>
          </ac:spMkLst>
        </pc:spChg>
      </pc:sldChg>
      <pc:sldChg chg="modSp new mod">
        <pc:chgData name="悠 黎˙" userId="d19136965a8da83e" providerId="LiveId" clId="{FE270FBC-F51B-443A-AD67-1DFD2A45BEAD}" dt="2024-11-19T23:47:52.261" v="1457" actId="207"/>
        <pc:sldMkLst>
          <pc:docMk/>
          <pc:sldMk cId="2022612638" sldId="1103"/>
        </pc:sldMkLst>
        <pc:spChg chg="mod">
          <ac:chgData name="悠 黎˙" userId="d19136965a8da83e" providerId="LiveId" clId="{FE270FBC-F51B-443A-AD67-1DFD2A45BEAD}" dt="2024-11-19T23:47:52.261" v="1457" actId="207"/>
          <ac:spMkLst>
            <pc:docMk/>
            <pc:sldMk cId="2022612638" sldId="1103"/>
            <ac:spMk id="2" creationId="{12AC14E2-6985-C566-D686-A89C279AD216}"/>
          </ac:spMkLst>
        </pc:spChg>
      </pc:sldChg>
      <pc:sldChg chg="modSp new mod">
        <pc:chgData name="悠 黎˙" userId="d19136965a8da83e" providerId="LiveId" clId="{FE270FBC-F51B-443A-AD67-1DFD2A45BEAD}" dt="2024-11-19T23:45:54.848" v="1437" actId="14100"/>
        <pc:sldMkLst>
          <pc:docMk/>
          <pc:sldMk cId="1599011663" sldId="1104"/>
        </pc:sldMkLst>
        <pc:spChg chg="mod">
          <ac:chgData name="悠 黎˙" userId="d19136965a8da83e" providerId="LiveId" clId="{FE270FBC-F51B-443A-AD67-1DFD2A45BEAD}" dt="2024-11-19T23:45:54.848" v="1437" actId="14100"/>
          <ac:spMkLst>
            <pc:docMk/>
            <pc:sldMk cId="1599011663" sldId="1104"/>
            <ac:spMk id="2" creationId="{D86E19EF-8269-1915-C3BC-91E77CD03E53}"/>
          </ac:spMkLst>
        </pc:spChg>
      </pc:sldChg>
      <pc:sldChg chg="addSp delSp modSp new mod">
        <pc:chgData name="悠 黎˙" userId="d19136965a8da83e" providerId="LiveId" clId="{FE270FBC-F51B-443A-AD67-1DFD2A45BEAD}" dt="2024-11-19T23:51:39.023" v="1514" actId="27636"/>
        <pc:sldMkLst>
          <pc:docMk/>
          <pc:sldMk cId="1120012653" sldId="1105"/>
        </pc:sldMkLst>
        <pc:spChg chg="mod">
          <ac:chgData name="悠 黎˙" userId="d19136965a8da83e" providerId="LiveId" clId="{FE270FBC-F51B-443A-AD67-1DFD2A45BEAD}" dt="2024-11-19T23:51:39.023" v="1514" actId="27636"/>
          <ac:spMkLst>
            <pc:docMk/>
            <pc:sldMk cId="1120012653" sldId="1105"/>
            <ac:spMk id="2" creationId="{9C737EE3-8CEE-B232-4BD4-40ACA1A85FDC}"/>
          </ac:spMkLst>
        </pc:spChg>
        <pc:spChg chg="del">
          <ac:chgData name="悠 黎˙" userId="d19136965a8da83e" providerId="LiveId" clId="{FE270FBC-F51B-443A-AD67-1DFD2A45BEAD}" dt="2024-11-19T23:49:25.484" v="1470"/>
          <ac:spMkLst>
            <pc:docMk/>
            <pc:sldMk cId="1120012653" sldId="1105"/>
            <ac:spMk id="3" creationId="{124B512C-45EE-50EB-430A-AFC6024B5A12}"/>
          </ac:spMkLst>
        </pc:spChg>
        <pc:picChg chg="add mod">
          <ac:chgData name="悠 黎˙" userId="d19136965a8da83e" providerId="LiveId" clId="{FE270FBC-F51B-443A-AD67-1DFD2A45BEAD}" dt="2024-11-19T23:49:25.484" v="1470"/>
          <ac:picMkLst>
            <pc:docMk/>
            <pc:sldMk cId="1120012653" sldId="1105"/>
            <ac:picMk id="4" creationId="{BE00634A-0B07-215E-B135-434A5C1195FA}"/>
          </ac:picMkLst>
        </pc:picChg>
      </pc:sldChg>
      <pc:sldChg chg="modSp new mod">
        <pc:chgData name="悠 黎˙" userId="d19136965a8da83e" providerId="LiveId" clId="{FE270FBC-F51B-443A-AD67-1DFD2A45BEAD}" dt="2024-11-19T23:51:53.707" v="1516" actId="255"/>
        <pc:sldMkLst>
          <pc:docMk/>
          <pc:sldMk cId="101802624" sldId="1106"/>
        </pc:sldMkLst>
        <pc:spChg chg="mod">
          <ac:chgData name="悠 黎˙" userId="d19136965a8da83e" providerId="LiveId" clId="{FE270FBC-F51B-443A-AD67-1DFD2A45BEAD}" dt="2024-11-19T23:51:53.707" v="1516" actId="255"/>
          <ac:spMkLst>
            <pc:docMk/>
            <pc:sldMk cId="101802624" sldId="1106"/>
            <ac:spMk id="2" creationId="{AA5B102B-95A2-5640-881E-DD483403D5C4}"/>
          </ac:spMkLst>
        </pc:spChg>
      </pc:sldChg>
      <pc:sldChg chg="addSp modSp new del mod">
        <pc:chgData name="悠 黎˙" userId="d19136965a8da83e" providerId="LiveId" clId="{FE270FBC-F51B-443A-AD67-1DFD2A45BEAD}" dt="2024-11-26T22:35:59.578" v="2154" actId="2696"/>
        <pc:sldMkLst>
          <pc:docMk/>
          <pc:sldMk cId="2958525538" sldId="1107"/>
        </pc:sldMkLst>
        <pc:spChg chg="mod">
          <ac:chgData name="悠 黎˙" userId="d19136965a8da83e" providerId="LiveId" clId="{FE270FBC-F51B-443A-AD67-1DFD2A45BEAD}" dt="2024-11-19T23:53:38.537" v="1520" actId="14100"/>
          <ac:spMkLst>
            <pc:docMk/>
            <pc:sldMk cId="2958525538" sldId="1107"/>
            <ac:spMk id="2" creationId="{56213B44-DF42-5A3E-4FD4-D3C9F9669F77}"/>
          </ac:spMkLst>
        </pc:spChg>
        <pc:picChg chg="add mod">
          <ac:chgData name="悠 黎˙" userId="d19136965a8da83e" providerId="LiveId" clId="{FE270FBC-F51B-443A-AD67-1DFD2A45BEAD}" dt="2024-11-19T23:53:43.182" v="1522" actId="14100"/>
          <ac:picMkLst>
            <pc:docMk/>
            <pc:sldMk cId="2958525538" sldId="1107"/>
            <ac:picMk id="4" creationId="{07E9B851-1F83-E898-9990-D2470DBA1CD3}"/>
          </ac:picMkLst>
        </pc:picChg>
      </pc:sldChg>
      <pc:sldChg chg="addSp delSp modSp new del mod">
        <pc:chgData name="悠 黎˙" userId="d19136965a8da83e" providerId="LiveId" clId="{FE270FBC-F51B-443A-AD67-1DFD2A45BEAD}" dt="2024-11-26T22:35:59.578" v="2154" actId="2696"/>
        <pc:sldMkLst>
          <pc:docMk/>
          <pc:sldMk cId="1447214095" sldId="1108"/>
        </pc:sldMkLst>
        <pc:spChg chg="mod">
          <ac:chgData name="悠 黎˙" userId="d19136965a8da83e" providerId="LiveId" clId="{FE270FBC-F51B-443A-AD67-1DFD2A45BEAD}" dt="2024-11-19T23:54:01.100" v="1524"/>
          <ac:spMkLst>
            <pc:docMk/>
            <pc:sldMk cId="1447214095" sldId="1108"/>
            <ac:spMk id="2" creationId="{30E75100-7B5A-229D-606B-5A27DF66C96E}"/>
          </ac:spMkLst>
        </pc:spChg>
        <pc:spChg chg="del">
          <ac:chgData name="悠 黎˙" userId="d19136965a8da83e" providerId="LiveId" clId="{FE270FBC-F51B-443A-AD67-1DFD2A45BEAD}" dt="2024-11-19T23:54:13.097" v="1525"/>
          <ac:spMkLst>
            <pc:docMk/>
            <pc:sldMk cId="1447214095" sldId="1108"/>
            <ac:spMk id="3" creationId="{148E4A05-6274-675B-0C4F-8FEB57344559}"/>
          </ac:spMkLst>
        </pc:spChg>
        <pc:picChg chg="add mod">
          <ac:chgData name="悠 黎˙" userId="d19136965a8da83e" providerId="LiveId" clId="{FE270FBC-F51B-443A-AD67-1DFD2A45BEAD}" dt="2024-11-19T23:54:15.210" v="1526" actId="14100"/>
          <ac:picMkLst>
            <pc:docMk/>
            <pc:sldMk cId="1447214095" sldId="1108"/>
            <ac:picMk id="4" creationId="{00BB5A69-AA34-B6CC-279C-B686F10F894D}"/>
          </ac:picMkLst>
        </pc:picChg>
      </pc:sldChg>
      <pc:sldChg chg="addSp delSp modSp new mod">
        <pc:chgData name="悠 黎˙" userId="d19136965a8da83e" providerId="LiveId" clId="{FE270FBC-F51B-443A-AD67-1DFD2A45BEAD}" dt="2024-11-20T00:32:25.542" v="1546" actId="2711"/>
        <pc:sldMkLst>
          <pc:docMk/>
          <pc:sldMk cId="2634439287" sldId="1109"/>
        </pc:sldMkLst>
        <pc:spChg chg="mod">
          <ac:chgData name="悠 黎˙" userId="d19136965a8da83e" providerId="LiveId" clId="{FE270FBC-F51B-443A-AD67-1DFD2A45BEAD}" dt="2024-11-20T00:32:25.542" v="1546" actId="2711"/>
          <ac:spMkLst>
            <pc:docMk/>
            <pc:sldMk cId="2634439287" sldId="1109"/>
            <ac:spMk id="2" creationId="{EC193712-DF47-307F-2C77-CE54F9FAAF1B}"/>
          </ac:spMkLst>
        </pc:spChg>
        <pc:spChg chg="del">
          <ac:chgData name="悠 黎˙" userId="d19136965a8da83e" providerId="LiveId" clId="{FE270FBC-F51B-443A-AD67-1DFD2A45BEAD}" dt="2024-11-20T00:32:06.732" v="1542"/>
          <ac:spMkLst>
            <pc:docMk/>
            <pc:sldMk cId="2634439287" sldId="1109"/>
            <ac:spMk id="3" creationId="{83BE4725-D8A4-B0BB-88F0-3594219B093E}"/>
          </ac:spMkLst>
        </pc:spChg>
        <pc:picChg chg="add mod">
          <ac:chgData name="悠 黎˙" userId="d19136965a8da83e" providerId="LiveId" clId="{FE270FBC-F51B-443A-AD67-1DFD2A45BEAD}" dt="2024-11-20T00:32:09.091" v="1543" actId="14100"/>
          <ac:picMkLst>
            <pc:docMk/>
            <pc:sldMk cId="2634439287" sldId="1109"/>
            <ac:picMk id="4" creationId="{7AB1442D-F24A-706B-A02A-F0612BEBC696}"/>
          </ac:picMkLst>
        </pc:picChg>
      </pc:sldChg>
      <pc:sldChg chg="modSp new mod">
        <pc:chgData name="悠 黎˙" userId="d19136965a8da83e" providerId="LiveId" clId="{FE270FBC-F51B-443A-AD67-1DFD2A45BEAD}" dt="2024-11-20T00:33:58.343" v="1555" actId="20577"/>
        <pc:sldMkLst>
          <pc:docMk/>
          <pc:sldMk cId="3572305945" sldId="1110"/>
        </pc:sldMkLst>
        <pc:spChg chg="mod">
          <ac:chgData name="悠 黎˙" userId="d19136965a8da83e" providerId="LiveId" clId="{FE270FBC-F51B-443A-AD67-1DFD2A45BEAD}" dt="2024-11-20T00:33:58.343" v="1555" actId="20577"/>
          <ac:spMkLst>
            <pc:docMk/>
            <pc:sldMk cId="3572305945" sldId="1110"/>
            <ac:spMk id="2" creationId="{7944E284-BB7D-D7DA-9D82-17F6109A6A7C}"/>
          </ac:spMkLst>
        </pc:spChg>
        <pc:spChg chg="mod">
          <ac:chgData name="悠 黎˙" userId="d19136965a8da83e" providerId="LiveId" clId="{FE270FBC-F51B-443A-AD67-1DFD2A45BEAD}" dt="2024-11-20T00:33:53.319" v="1552" actId="14100"/>
          <ac:spMkLst>
            <pc:docMk/>
            <pc:sldMk cId="3572305945" sldId="1110"/>
            <ac:spMk id="3" creationId="{EA57CEF8-9AF8-FC22-EB3C-50884672FCE8}"/>
          </ac:spMkLst>
        </pc:spChg>
      </pc:sldChg>
      <pc:sldChg chg="modSp new mod">
        <pc:chgData name="悠 黎˙" userId="d19136965a8da83e" providerId="LiveId" clId="{FE270FBC-F51B-443A-AD67-1DFD2A45BEAD}" dt="2024-11-20T00:37:12.024" v="1592" actId="14100"/>
        <pc:sldMkLst>
          <pc:docMk/>
          <pc:sldMk cId="4288009731" sldId="1111"/>
        </pc:sldMkLst>
        <pc:spChg chg="mod">
          <ac:chgData name="悠 黎˙" userId="d19136965a8da83e" providerId="LiveId" clId="{FE270FBC-F51B-443A-AD67-1DFD2A45BEAD}" dt="2024-11-20T00:37:06.340" v="1591" actId="207"/>
          <ac:spMkLst>
            <pc:docMk/>
            <pc:sldMk cId="4288009731" sldId="1111"/>
            <ac:spMk id="2" creationId="{B0697BF6-210A-CF6D-EC34-C7492258A9F1}"/>
          </ac:spMkLst>
        </pc:spChg>
        <pc:spChg chg="mod">
          <ac:chgData name="悠 黎˙" userId="d19136965a8da83e" providerId="LiveId" clId="{FE270FBC-F51B-443A-AD67-1DFD2A45BEAD}" dt="2024-11-20T00:37:12.024" v="1592" actId="14100"/>
          <ac:spMkLst>
            <pc:docMk/>
            <pc:sldMk cId="4288009731" sldId="1111"/>
            <ac:spMk id="3" creationId="{2BA90B13-72CC-BB9C-337B-B79DB9E25BFC}"/>
          </ac:spMkLst>
        </pc:spChg>
      </pc:sldChg>
      <pc:sldChg chg="addSp delSp modSp new mod">
        <pc:chgData name="悠 黎˙" userId="d19136965a8da83e" providerId="LiveId" clId="{FE270FBC-F51B-443A-AD67-1DFD2A45BEAD}" dt="2024-11-20T00:43:11.345" v="1631" actId="22"/>
        <pc:sldMkLst>
          <pc:docMk/>
          <pc:sldMk cId="1329308086" sldId="1112"/>
        </pc:sldMkLst>
        <pc:spChg chg="mod">
          <ac:chgData name="悠 黎˙" userId="d19136965a8da83e" providerId="LiveId" clId="{FE270FBC-F51B-443A-AD67-1DFD2A45BEAD}" dt="2024-11-20T00:38:49.578" v="1617" actId="207"/>
          <ac:spMkLst>
            <pc:docMk/>
            <pc:sldMk cId="1329308086" sldId="1112"/>
            <ac:spMk id="2" creationId="{423EFE47-9840-F930-9258-F958EB6BA84D}"/>
          </ac:spMkLst>
        </pc:spChg>
        <pc:spChg chg="del">
          <ac:chgData name="悠 黎˙" userId="d19136965a8da83e" providerId="LiveId" clId="{FE270FBC-F51B-443A-AD67-1DFD2A45BEAD}" dt="2024-11-20T00:38:07.096" v="1607"/>
          <ac:spMkLst>
            <pc:docMk/>
            <pc:sldMk cId="1329308086" sldId="1112"/>
            <ac:spMk id="3" creationId="{B4732C91-C44B-1B97-FF82-0DE36279F591}"/>
          </ac:spMkLst>
        </pc:spChg>
        <pc:spChg chg="add del">
          <ac:chgData name="悠 黎˙" userId="d19136965a8da83e" providerId="LiveId" clId="{FE270FBC-F51B-443A-AD67-1DFD2A45BEAD}" dt="2024-11-20T00:43:11.345" v="1631" actId="22"/>
          <ac:spMkLst>
            <pc:docMk/>
            <pc:sldMk cId="1329308086" sldId="1112"/>
            <ac:spMk id="7" creationId="{49A2CB56-D27D-7A5F-662C-8BB2E6DA3841}"/>
          </ac:spMkLst>
        </pc:spChg>
        <pc:picChg chg="add mod">
          <ac:chgData name="悠 黎˙" userId="d19136965a8da83e" providerId="LiveId" clId="{FE270FBC-F51B-443A-AD67-1DFD2A45BEAD}" dt="2024-11-20T00:38:39.246" v="1615" actId="14100"/>
          <ac:picMkLst>
            <pc:docMk/>
            <pc:sldMk cId="1329308086" sldId="1112"/>
            <ac:picMk id="4" creationId="{BB71E57E-0212-7EC3-F904-941438102643}"/>
          </ac:picMkLst>
        </pc:picChg>
        <pc:picChg chg="add mod">
          <ac:chgData name="悠 黎˙" userId="d19136965a8da83e" providerId="LiveId" clId="{FE270FBC-F51B-443A-AD67-1DFD2A45BEAD}" dt="2024-11-20T00:38:35.757" v="1614" actId="14100"/>
          <ac:picMkLst>
            <pc:docMk/>
            <pc:sldMk cId="1329308086" sldId="1112"/>
            <ac:picMk id="5" creationId="{CB816EDA-F4AD-7DF6-B19C-AB807167BA35}"/>
          </ac:picMkLst>
        </pc:picChg>
      </pc:sldChg>
      <pc:sldChg chg="modSp new mod">
        <pc:chgData name="悠 黎˙" userId="d19136965a8da83e" providerId="LiveId" clId="{FE270FBC-F51B-443A-AD67-1DFD2A45BEAD}" dt="2024-11-20T00:43:34.735" v="1635" actId="20577"/>
        <pc:sldMkLst>
          <pc:docMk/>
          <pc:sldMk cId="1105273166" sldId="1113"/>
        </pc:sldMkLst>
        <pc:spChg chg="mod">
          <ac:chgData name="悠 黎˙" userId="d19136965a8da83e" providerId="LiveId" clId="{FE270FBC-F51B-443A-AD67-1DFD2A45BEAD}" dt="2024-11-20T00:43:34.735" v="1635" actId="20577"/>
          <ac:spMkLst>
            <pc:docMk/>
            <pc:sldMk cId="1105273166" sldId="1113"/>
            <ac:spMk id="2" creationId="{9BDC0045-015C-3C73-7E87-EA128C565CA7}"/>
          </ac:spMkLst>
        </pc:spChg>
      </pc:sldChg>
      <pc:sldChg chg="addSp modSp new del mod">
        <pc:chgData name="悠 黎˙" userId="d19136965a8da83e" providerId="LiveId" clId="{FE270FBC-F51B-443A-AD67-1DFD2A45BEAD}" dt="2024-11-26T22:36:04.993" v="2155" actId="2696"/>
        <pc:sldMkLst>
          <pc:docMk/>
          <pc:sldMk cId="3532077240" sldId="1114"/>
        </pc:sldMkLst>
        <pc:spChg chg="mod">
          <ac:chgData name="悠 黎˙" userId="d19136965a8da83e" providerId="LiveId" clId="{FE270FBC-F51B-443A-AD67-1DFD2A45BEAD}" dt="2024-11-20T00:41:23.988" v="1629" actId="2711"/>
          <ac:spMkLst>
            <pc:docMk/>
            <pc:sldMk cId="3532077240" sldId="1114"/>
            <ac:spMk id="2" creationId="{03D50526-7B9D-B786-1D4F-CEE1D0D3AE83}"/>
          </ac:spMkLst>
        </pc:spChg>
        <pc:picChg chg="add mod">
          <ac:chgData name="悠 黎˙" userId="d19136965a8da83e" providerId="LiveId" clId="{FE270FBC-F51B-443A-AD67-1DFD2A45BEAD}" dt="2024-11-20T00:41:15.833" v="1628" actId="1076"/>
          <ac:picMkLst>
            <pc:docMk/>
            <pc:sldMk cId="3532077240" sldId="1114"/>
            <ac:picMk id="4" creationId="{FD0C60C4-9788-F4E3-93E1-C9E07A9DCB5F}"/>
          </ac:picMkLst>
        </pc:picChg>
      </pc:sldChg>
      <pc:sldChg chg="modSp new mod">
        <pc:chgData name="悠 黎˙" userId="d19136965a8da83e" providerId="LiveId" clId="{FE270FBC-F51B-443A-AD67-1DFD2A45BEAD}" dt="2024-11-20T00:45:32.650" v="1661" actId="207"/>
        <pc:sldMkLst>
          <pc:docMk/>
          <pc:sldMk cId="1852861764" sldId="1115"/>
        </pc:sldMkLst>
        <pc:spChg chg="mod">
          <ac:chgData name="悠 黎˙" userId="d19136965a8da83e" providerId="LiveId" clId="{FE270FBC-F51B-443A-AD67-1DFD2A45BEAD}" dt="2024-11-20T00:45:32.650" v="1661" actId="207"/>
          <ac:spMkLst>
            <pc:docMk/>
            <pc:sldMk cId="1852861764" sldId="1115"/>
            <ac:spMk id="2" creationId="{AD405FF7-6CF6-7DBE-D44E-8CBDEEF6A089}"/>
          </ac:spMkLst>
        </pc:spChg>
        <pc:spChg chg="mod">
          <ac:chgData name="悠 黎˙" userId="d19136965a8da83e" providerId="LiveId" clId="{FE270FBC-F51B-443A-AD67-1DFD2A45BEAD}" dt="2024-11-20T00:44:02.903" v="1639" actId="14100"/>
          <ac:spMkLst>
            <pc:docMk/>
            <pc:sldMk cId="1852861764" sldId="1115"/>
            <ac:spMk id="3" creationId="{593E1A8B-1362-BD2E-64CC-9BD9BEBD196E}"/>
          </ac:spMkLst>
        </pc:spChg>
      </pc:sldChg>
      <pc:sldChg chg="addSp delSp modSp new mod">
        <pc:chgData name="悠 黎˙" userId="d19136965a8da83e" providerId="LiveId" clId="{FE270FBC-F51B-443A-AD67-1DFD2A45BEAD}" dt="2024-11-20T00:47:03.269" v="1703" actId="255"/>
        <pc:sldMkLst>
          <pc:docMk/>
          <pc:sldMk cId="436835499" sldId="1116"/>
        </pc:sldMkLst>
        <pc:spChg chg="mod">
          <ac:chgData name="悠 黎˙" userId="d19136965a8da83e" providerId="LiveId" clId="{FE270FBC-F51B-443A-AD67-1DFD2A45BEAD}" dt="2024-11-20T00:47:03.269" v="1703" actId="255"/>
          <ac:spMkLst>
            <pc:docMk/>
            <pc:sldMk cId="436835499" sldId="1116"/>
            <ac:spMk id="2" creationId="{40981142-34EA-9696-B6E0-6B06ECE15500}"/>
          </ac:spMkLst>
        </pc:spChg>
        <pc:spChg chg="del">
          <ac:chgData name="悠 黎˙" userId="d19136965a8da83e" providerId="LiveId" clId="{FE270FBC-F51B-443A-AD67-1DFD2A45BEAD}" dt="2024-11-20T00:46:22.480" v="1680"/>
          <ac:spMkLst>
            <pc:docMk/>
            <pc:sldMk cId="436835499" sldId="1116"/>
            <ac:spMk id="3" creationId="{4638F8E4-6732-6201-4C08-AF4A3713C753}"/>
          </ac:spMkLst>
        </pc:spChg>
        <pc:picChg chg="add mod">
          <ac:chgData name="悠 黎˙" userId="d19136965a8da83e" providerId="LiveId" clId="{FE270FBC-F51B-443A-AD67-1DFD2A45BEAD}" dt="2024-11-20T00:46:26.993" v="1682" actId="1076"/>
          <ac:picMkLst>
            <pc:docMk/>
            <pc:sldMk cId="436835499" sldId="1116"/>
            <ac:picMk id="4" creationId="{09C12C61-E8AF-D073-9F4A-E5DC287B77C9}"/>
          </ac:picMkLst>
        </pc:picChg>
      </pc:sldChg>
      <pc:sldChg chg="addSp delSp modSp new mod">
        <pc:chgData name="悠 黎˙" userId="d19136965a8da83e" providerId="LiveId" clId="{FE270FBC-F51B-443A-AD67-1DFD2A45BEAD}" dt="2024-11-20T00:50:54.306" v="1756" actId="255"/>
        <pc:sldMkLst>
          <pc:docMk/>
          <pc:sldMk cId="1353315715" sldId="1117"/>
        </pc:sldMkLst>
        <pc:spChg chg="mod">
          <ac:chgData name="悠 黎˙" userId="d19136965a8da83e" providerId="LiveId" clId="{FE270FBC-F51B-443A-AD67-1DFD2A45BEAD}" dt="2024-11-20T00:50:54.306" v="1756" actId="255"/>
          <ac:spMkLst>
            <pc:docMk/>
            <pc:sldMk cId="1353315715" sldId="1117"/>
            <ac:spMk id="2" creationId="{3DC6135A-085F-9E20-105C-69684505E271}"/>
          </ac:spMkLst>
        </pc:spChg>
        <pc:spChg chg="mod">
          <ac:chgData name="悠 黎˙" userId="d19136965a8da83e" providerId="LiveId" clId="{FE270FBC-F51B-443A-AD67-1DFD2A45BEAD}" dt="2024-11-20T00:50:10.211" v="1749" actId="27636"/>
          <ac:spMkLst>
            <pc:docMk/>
            <pc:sldMk cId="1353315715" sldId="1117"/>
            <ac:spMk id="3" creationId="{4FC562CA-157E-890A-E50E-628A8BEA9BA8}"/>
          </ac:spMkLst>
        </pc:spChg>
        <pc:spChg chg="add del">
          <ac:chgData name="悠 黎˙" userId="d19136965a8da83e" providerId="LiveId" clId="{FE270FBC-F51B-443A-AD67-1DFD2A45BEAD}" dt="2024-11-20T00:50:16.793" v="1751" actId="22"/>
          <ac:spMkLst>
            <pc:docMk/>
            <pc:sldMk cId="1353315715" sldId="1117"/>
            <ac:spMk id="5" creationId="{C7CC4893-BDCA-25DA-AE89-16A51755A06A}"/>
          </ac:spMkLst>
        </pc:spChg>
      </pc:sldChg>
      <pc:sldChg chg="modSp new mod">
        <pc:chgData name="悠 黎˙" userId="d19136965a8da83e" providerId="LiveId" clId="{FE270FBC-F51B-443A-AD67-1DFD2A45BEAD}" dt="2024-11-20T00:55:47.594" v="1825" actId="20577"/>
        <pc:sldMkLst>
          <pc:docMk/>
          <pc:sldMk cId="372882094" sldId="1118"/>
        </pc:sldMkLst>
        <pc:spChg chg="mod">
          <ac:chgData name="悠 黎˙" userId="d19136965a8da83e" providerId="LiveId" clId="{FE270FBC-F51B-443A-AD67-1DFD2A45BEAD}" dt="2024-11-20T00:55:47.594" v="1825" actId="20577"/>
          <ac:spMkLst>
            <pc:docMk/>
            <pc:sldMk cId="372882094" sldId="1118"/>
            <ac:spMk id="2" creationId="{7AD7EAA6-4DA0-1F45-8099-F23D039EE902}"/>
          </ac:spMkLst>
        </pc:spChg>
        <pc:spChg chg="mod">
          <ac:chgData name="悠 黎˙" userId="d19136965a8da83e" providerId="LiveId" clId="{FE270FBC-F51B-443A-AD67-1DFD2A45BEAD}" dt="2024-11-20T00:51:20.073" v="1761" actId="14100"/>
          <ac:spMkLst>
            <pc:docMk/>
            <pc:sldMk cId="372882094" sldId="1118"/>
            <ac:spMk id="3" creationId="{0BB9CE90-4011-D8CF-0052-92AFD735B755}"/>
          </ac:spMkLst>
        </pc:spChg>
      </pc:sldChg>
      <pc:sldChg chg="modSp new mod">
        <pc:chgData name="悠 黎˙" userId="d19136965a8da83e" providerId="LiveId" clId="{FE270FBC-F51B-443A-AD67-1DFD2A45BEAD}" dt="2024-11-20T00:55:40.835" v="1824" actId="20577"/>
        <pc:sldMkLst>
          <pc:docMk/>
          <pc:sldMk cId="2745582242" sldId="1119"/>
        </pc:sldMkLst>
        <pc:spChg chg="mod">
          <ac:chgData name="悠 黎˙" userId="d19136965a8da83e" providerId="LiveId" clId="{FE270FBC-F51B-443A-AD67-1DFD2A45BEAD}" dt="2024-11-20T00:55:40.835" v="1824" actId="20577"/>
          <ac:spMkLst>
            <pc:docMk/>
            <pc:sldMk cId="2745582242" sldId="1119"/>
            <ac:spMk id="2" creationId="{A051F3B2-2E71-AA89-7375-3BF855845C34}"/>
          </ac:spMkLst>
        </pc:spChg>
      </pc:sldChg>
      <pc:sldChg chg="addSp modSp new mod">
        <pc:chgData name="悠 黎˙" userId="d19136965a8da83e" providerId="LiveId" clId="{FE270FBC-F51B-443A-AD67-1DFD2A45BEAD}" dt="2024-11-20T00:55:35.259" v="1823" actId="20577"/>
        <pc:sldMkLst>
          <pc:docMk/>
          <pc:sldMk cId="1360446509" sldId="1120"/>
        </pc:sldMkLst>
        <pc:spChg chg="mod">
          <ac:chgData name="悠 黎˙" userId="d19136965a8da83e" providerId="LiveId" clId="{FE270FBC-F51B-443A-AD67-1DFD2A45BEAD}" dt="2024-11-20T00:55:35.259" v="1823" actId="20577"/>
          <ac:spMkLst>
            <pc:docMk/>
            <pc:sldMk cId="1360446509" sldId="1120"/>
            <ac:spMk id="2" creationId="{43A780D7-1AC5-11E6-F218-3FE13B9F6353}"/>
          </ac:spMkLst>
        </pc:spChg>
        <pc:spChg chg="mod">
          <ac:chgData name="悠 黎˙" userId="d19136965a8da83e" providerId="LiveId" clId="{FE270FBC-F51B-443A-AD67-1DFD2A45BEAD}" dt="2024-11-20T00:51:58.662" v="1771" actId="14100"/>
          <ac:spMkLst>
            <pc:docMk/>
            <pc:sldMk cId="1360446509" sldId="1120"/>
            <ac:spMk id="3" creationId="{655CFF56-D3FE-005D-0A3E-2B731A05D38A}"/>
          </ac:spMkLst>
        </pc:spChg>
        <pc:spChg chg="add mod">
          <ac:chgData name="悠 黎˙" userId="d19136965a8da83e" providerId="LiveId" clId="{FE270FBC-F51B-443A-AD67-1DFD2A45BEAD}" dt="2024-11-20T00:52:01.256" v="1772" actId="20577"/>
          <ac:spMkLst>
            <pc:docMk/>
            <pc:sldMk cId="1360446509" sldId="1120"/>
            <ac:spMk id="5" creationId="{E74946F2-ACC7-1BCE-56E4-DE60B0E5C0BC}"/>
          </ac:spMkLst>
        </pc:spChg>
      </pc:sldChg>
      <pc:sldChg chg="addSp delSp modSp new mod">
        <pc:chgData name="悠 黎˙" userId="d19136965a8da83e" providerId="LiveId" clId="{FE270FBC-F51B-443A-AD67-1DFD2A45BEAD}" dt="2024-11-20T00:55:06.209" v="1818" actId="20577"/>
        <pc:sldMkLst>
          <pc:docMk/>
          <pc:sldMk cId="3733031670" sldId="1121"/>
        </pc:sldMkLst>
        <pc:spChg chg="mod">
          <ac:chgData name="悠 黎˙" userId="d19136965a8da83e" providerId="LiveId" clId="{FE270FBC-F51B-443A-AD67-1DFD2A45BEAD}" dt="2024-11-20T00:55:06.209" v="1818" actId="20577"/>
          <ac:spMkLst>
            <pc:docMk/>
            <pc:sldMk cId="3733031670" sldId="1121"/>
            <ac:spMk id="2" creationId="{EB281369-E84C-54C4-A012-AF6666029166}"/>
          </ac:spMkLst>
        </pc:spChg>
        <pc:spChg chg="add del">
          <ac:chgData name="悠 黎˙" userId="d19136965a8da83e" providerId="LiveId" clId="{FE270FBC-F51B-443A-AD67-1DFD2A45BEAD}" dt="2024-11-20T00:52:37.665" v="1779" actId="22"/>
          <ac:spMkLst>
            <pc:docMk/>
            <pc:sldMk cId="3733031670" sldId="1121"/>
            <ac:spMk id="5" creationId="{D1F3528B-FB21-0EA1-47C6-ABA17956BA68}"/>
          </ac:spMkLst>
        </pc:spChg>
      </pc:sldChg>
      <pc:sldChg chg="modSp new mod">
        <pc:chgData name="悠 黎˙" userId="d19136965a8da83e" providerId="LiveId" clId="{FE270FBC-F51B-443A-AD67-1DFD2A45BEAD}" dt="2024-11-20T00:55:25.811" v="1822" actId="20577"/>
        <pc:sldMkLst>
          <pc:docMk/>
          <pc:sldMk cId="3115251605" sldId="1122"/>
        </pc:sldMkLst>
        <pc:spChg chg="mod">
          <ac:chgData name="悠 黎˙" userId="d19136965a8da83e" providerId="LiveId" clId="{FE270FBC-F51B-443A-AD67-1DFD2A45BEAD}" dt="2024-11-20T00:55:25.811" v="1822" actId="20577"/>
          <ac:spMkLst>
            <pc:docMk/>
            <pc:sldMk cId="3115251605" sldId="1122"/>
            <ac:spMk id="2" creationId="{10A29937-5974-5E4B-784B-0F2CF464F79F}"/>
          </ac:spMkLst>
        </pc:spChg>
      </pc:sldChg>
      <pc:sldChg chg="modSp new mod">
        <pc:chgData name="悠 黎˙" userId="d19136965a8da83e" providerId="LiveId" clId="{FE270FBC-F51B-443A-AD67-1DFD2A45BEAD}" dt="2024-11-20T00:53:49.537" v="1802" actId="20577"/>
        <pc:sldMkLst>
          <pc:docMk/>
          <pc:sldMk cId="1573046542" sldId="1123"/>
        </pc:sldMkLst>
        <pc:spChg chg="mod">
          <ac:chgData name="悠 黎˙" userId="d19136965a8da83e" providerId="LiveId" clId="{FE270FBC-F51B-443A-AD67-1DFD2A45BEAD}" dt="2024-11-20T00:53:49.537" v="1802" actId="20577"/>
          <ac:spMkLst>
            <pc:docMk/>
            <pc:sldMk cId="1573046542" sldId="1123"/>
            <ac:spMk id="2" creationId="{F5831464-EDA1-8A8E-4C5F-3F33851D6836}"/>
          </ac:spMkLst>
        </pc:spChg>
        <pc:spChg chg="mod">
          <ac:chgData name="悠 黎˙" userId="d19136965a8da83e" providerId="LiveId" clId="{FE270FBC-F51B-443A-AD67-1DFD2A45BEAD}" dt="2024-11-20T00:53:42.110" v="1799" actId="14100"/>
          <ac:spMkLst>
            <pc:docMk/>
            <pc:sldMk cId="1573046542" sldId="1123"/>
            <ac:spMk id="3" creationId="{8828F1CE-D738-301C-6A0E-7DFFAE840C92}"/>
          </ac:spMkLst>
        </pc:spChg>
      </pc:sldChg>
      <pc:sldChg chg="modSp new del mod">
        <pc:chgData name="悠 黎˙" userId="d19136965a8da83e" providerId="LiveId" clId="{FE270FBC-F51B-443A-AD67-1DFD2A45BEAD}" dt="2024-11-20T00:56:34.884" v="1845" actId="2696"/>
        <pc:sldMkLst>
          <pc:docMk/>
          <pc:sldMk cId="2238948639" sldId="1124"/>
        </pc:sldMkLst>
        <pc:spChg chg="mod">
          <ac:chgData name="悠 黎˙" userId="d19136965a8da83e" providerId="LiveId" clId="{FE270FBC-F51B-443A-AD67-1DFD2A45BEAD}" dt="2024-11-20T00:56:33.095" v="1844"/>
          <ac:spMkLst>
            <pc:docMk/>
            <pc:sldMk cId="2238948639" sldId="1124"/>
            <ac:spMk id="2" creationId="{FD1FCB6B-5D93-D8BB-F967-BA9F7C7FB1CE}"/>
          </ac:spMkLst>
        </pc:spChg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098264696" sldId="1124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2545442928" sldId="1125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105437748" sldId="1126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3820454825" sldId="1127"/>
        </pc:sldMkLst>
      </pc:sldChg>
      <pc:sldChg chg="del ord">
        <pc:chgData name="悠 黎˙" userId="d19136965a8da83e" providerId="LiveId" clId="{FE270FBC-F51B-443A-AD67-1DFD2A45BEAD}" dt="2024-11-26T21:41:32.763" v="1935"/>
        <pc:sldMkLst>
          <pc:docMk/>
          <pc:sldMk cId="1298791644" sldId="1128"/>
        </pc:sldMkLst>
      </pc:sldChg>
      <pc:sldChg chg="addSp delSp modSp mod">
        <pc:chgData name="悠 黎˙" userId="d19136965a8da83e" providerId="LiveId" clId="{FE270FBC-F51B-443A-AD67-1DFD2A45BEAD}" dt="2024-11-26T22:12:49.510" v="2001" actId="14100"/>
        <pc:sldMkLst>
          <pc:docMk/>
          <pc:sldMk cId="2340796345" sldId="1129"/>
        </pc:sldMkLst>
        <pc:spChg chg="mod">
          <ac:chgData name="悠 黎˙" userId="d19136965a8da83e" providerId="LiveId" clId="{FE270FBC-F51B-443A-AD67-1DFD2A45BEAD}" dt="2024-11-26T21:49:02.325" v="1997"/>
          <ac:spMkLst>
            <pc:docMk/>
            <pc:sldMk cId="2340796345" sldId="1129"/>
            <ac:spMk id="2" creationId="{A0BD5353-C348-9551-C35D-A6C7F15010A8}"/>
          </ac:spMkLst>
        </pc:spChg>
        <pc:spChg chg="add del mod">
          <ac:chgData name="悠 黎˙" userId="d19136965a8da83e" providerId="LiveId" clId="{FE270FBC-F51B-443A-AD67-1DFD2A45BEAD}" dt="2024-11-26T22:12:47.180" v="2000"/>
          <ac:spMkLst>
            <pc:docMk/>
            <pc:sldMk cId="2340796345" sldId="1129"/>
            <ac:spMk id="5" creationId="{B184D22E-8D28-0085-BE0F-9416EF84CA16}"/>
          </ac:spMkLst>
        </pc:spChg>
        <pc:picChg chg="del mod">
          <ac:chgData name="悠 黎˙" userId="d19136965a8da83e" providerId="LiveId" clId="{FE270FBC-F51B-443A-AD67-1DFD2A45BEAD}" dt="2024-11-26T21:49:03.363" v="1999" actId="478"/>
          <ac:picMkLst>
            <pc:docMk/>
            <pc:sldMk cId="2340796345" sldId="1129"/>
            <ac:picMk id="4" creationId="{2A2F3CF7-308D-260F-1C2E-6A31ACFE7CBD}"/>
          </ac:picMkLst>
        </pc:picChg>
        <pc:picChg chg="add mod">
          <ac:chgData name="悠 黎˙" userId="d19136965a8da83e" providerId="LiveId" clId="{FE270FBC-F51B-443A-AD67-1DFD2A45BEAD}" dt="2024-11-26T22:12:49.510" v="2001" actId="14100"/>
          <ac:picMkLst>
            <pc:docMk/>
            <pc:sldMk cId="2340796345" sldId="1129"/>
            <ac:picMk id="6" creationId="{313CA5D9-8577-CB4E-A113-903C2CCC230A}"/>
          </ac:picMkLst>
        </pc:picChg>
      </pc:sldChg>
      <pc:sldChg chg="modSp mod">
        <pc:chgData name="悠 黎˙" userId="d19136965a8da83e" providerId="LiveId" clId="{FE270FBC-F51B-443A-AD67-1DFD2A45BEAD}" dt="2024-11-26T22:20:17.912" v="2025" actId="20577"/>
        <pc:sldMkLst>
          <pc:docMk/>
          <pc:sldMk cId="4237390365" sldId="1130"/>
        </pc:sldMkLst>
        <pc:spChg chg="mod">
          <ac:chgData name="悠 黎˙" userId="d19136965a8da83e" providerId="LiveId" clId="{FE270FBC-F51B-443A-AD67-1DFD2A45BEAD}" dt="2024-11-26T22:13:17.813" v="2013" actId="6549"/>
          <ac:spMkLst>
            <pc:docMk/>
            <pc:sldMk cId="4237390365" sldId="1130"/>
            <ac:spMk id="2" creationId="{0279A822-0A12-51A6-AAE9-D674E43CDF11}"/>
          </ac:spMkLst>
        </pc:spChg>
        <pc:spChg chg="mod">
          <ac:chgData name="悠 黎˙" userId="d19136965a8da83e" providerId="LiveId" clId="{FE270FBC-F51B-443A-AD67-1DFD2A45BEAD}" dt="2024-11-26T22:20:17.912" v="2025" actId="20577"/>
          <ac:spMkLst>
            <pc:docMk/>
            <pc:sldMk cId="4237390365" sldId="1130"/>
            <ac:spMk id="3" creationId="{2F7D407E-D079-60BF-22E2-00AD5D486D49}"/>
          </ac:spMkLst>
        </pc:spChg>
      </pc:sldChg>
      <pc:sldChg chg="addSp delSp modSp mod">
        <pc:chgData name="悠 黎˙" userId="d19136965a8da83e" providerId="LiveId" clId="{FE270FBC-F51B-443A-AD67-1DFD2A45BEAD}" dt="2024-11-26T22:23:37.586" v="2097" actId="14100"/>
        <pc:sldMkLst>
          <pc:docMk/>
          <pc:sldMk cId="197520858" sldId="1131"/>
        </pc:sldMkLst>
        <pc:spChg chg="mod">
          <ac:chgData name="悠 黎˙" userId="d19136965a8da83e" providerId="LiveId" clId="{FE270FBC-F51B-443A-AD67-1DFD2A45BEAD}" dt="2024-11-26T22:23:31.314" v="2094"/>
          <ac:spMkLst>
            <pc:docMk/>
            <pc:sldMk cId="197520858" sldId="1131"/>
            <ac:spMk id="2" creationId="{C0041B6F-957C-B3EB-1D9A-DA9E36F08BAD}"/>
          </ac:spMkLst>
        </pc:spChg>
        <pc:spChg chg="add del mod">
          <ac:chgData name="悠 黎˙" userId="d19136965a8da83e" providerId="LiveId" clId="{FE270FBC-F51B-443A-AD67-1DFD2A45BEAD}" dt="2024-11-26T22:23:03.857" v="2070"/>
          <ac:spMkLst>
            <pc:docMk/>
            <pc:sldMk cId="197520858" sldId="1131"/>
            <ac:spMk id="4" creationId="{CFBAF32D-B66C-80BF-A068-8ECBDE584467}"/>
          </ac:spMkLst>
        </pc:spChg>
        <pc:picChg chg="add mod">
          <ac:chgData name="悠 黎˙" userId="d19136965a8da83e" providerId="LiveId" clId="{FE270FBC-F51B-443A-AD67-1DFD2A45BEAD}" dt="2024-11-26T22:23:37.586" v="2097" actId="14100"/>
          <ac:picMkLst>
            <pc:docMk/>
            <pc:sldMk cId="197520858" sldId="1131"/>
            <ac:picMk id="5" creationId="{3DB15B65-E5CA-10D3-315B-614794D42274}"/>
          </ac:picMkLst>
        </pc:picChg>
        <pc:picChg chg="del mod">
          <ac:chgData name="悠 黎˙" userId="d19136965a8da83e" providerId="LiveId" clId="{FE270FBC-F51B-443A-AD67-1DFD2A45BEAD}" dt="2024-11-26T22:20:58.881" v="2057" actId="478"/>
          <ac:picMkLst>
            <pc:docMk/>
            <pc:sldMk cId="197520858" sldId="1131"/>
            <ac:picMk id="6" creationId="{ABCA0C35-E8E4-66F4-D865-B01BA2473919}"/>
          </ac:picMkLst>
        </pc:picChg>
      </pc:sldChg>
      <pc:sldChg chg="modSp mod">
        <pc:chgData name="悠 黎˙" userId="d19136965a8da83e" providerId="LiveId" clId="{FE270FBC-F51B-443A-AD67-1DFD2A45BEAD}" dt="2024-11-26T22:35:36.139" v="2153" actId="207"/>
        <pc:sldMkLst>
          <pc:docMk/>
          <pc:sldMk cId="2794012543" sldId="1132"/>
        </pc:sldMkLst>
        <pc:spChg chg="mod">
          <ac:chgData name="悠 黎˙" userId="d19136965a8da83e" providerId="LiveId" clId="{FE270FBC-F51B-443A-AD67-1DFD2A45BEAD}" dt="2024-11-26T22:35:15.672" v="2150"/>
          <ac:spMkLst>
            <pc:docMk/>
            <pc:sldMk cId="2794012543" sldId="1132"/>
            <ac:spMk id="2" creationId="{F78E7B1B-1DC8-1D92-D225-CFB8DC1C63D4}"/>
          </ac:spMkLst>
        </pc:spChg>
        <pc:spChg chg="mod">
          <ac:chgData name="悠 黎˙" userId="d19136965a8da83e" providerId="LiveId" clId="{FE270FBC-F51B-443A-AD67-1DFD2A45BEAD}" dt="2024-11-26T22:35:36.139" v="2153" actId="207"/>
          <ac:spMkLst>
            <pc:docMk/>
            <pc:sldMk cId="2794012543" sldId="1132"/>
            <ac:spMk id="3" creationId="{93F2D872-5DB2-45FF-C9B7-7F8A6D13236F}"/>
          </ac:spMkLst>
        </pc:spChg>
      </pc:sldChg>
      <pc:sldMasterChg chg="delSldLayout">
        <pc:chgData name="悠 黎˙" userId="d19136965a8da83e" providerId="LiveId" clId="{FE270FBC-F51B-443A-AD67-1DFD2A45BEAD}" dt="2024-11-20T00:57:01.899" v="1846" actId="2696"/>
        <pc:sldMasterMkLst>
          <pc:docMk/>
          <pc:sldMasterMk cId="4285613026" sldId="2147483660"/>
        </pc:sldMasterMkLst>
        <pc:sldLayoutChg chg="del">
          <pc:chgData name="悠 黎˙" userId="d19136965a8da83e" providerId="LiveId" clId="{FE270FBC-F51B-443A-AD67-1DFD2A45BEAD}" dt="2024-10-24T08:22:05.136" v="3" actId="2696"/>
          <pc:sldLayoutMkLst>
            <pc:docMk/>
            <pc:sldMasterMk cId="4285613026" sldId="2147483660"/>
            <pc:sldLayoutMk cId="3146664604" sldId="2147483677"/>
          </pc:sldLayoutMkLst>
        </pc:sldLayoutChg>
        <pc:sldLayoutChg chg="del">
          <pc:chgData name="悠 黎˙" userId="d19136965a8da83e" providerId="LiveId" clId="{FE270FBC-F51B-443A-AD67-1DFD2A45BEAD}" dt="2024-11-20T00:57:01.899" v="1846" actId="2696"/>
          <pc:sldLayoutMkLst>
            <pc:docMk/>
            <pc:sldMasterMk cId="4285613026" sldId="2147483660"/>
            <pc:sldLayoutMk cId="2460493379" sldId="2147483678"/>
          </pc:sldLayoutMkLst>
        </pc:sldLayoutChg>
        <pc:sldLayoutChg chg="del">
          <pc:chgData name="悠 黎˙" userId="d19136965a8da83e" providerId="LiveId" clId="{FE270FBC-F51B-443A-AD67-1DFD2A45BEAD}" dt="2024-11-20T00:57:01.899" v="1846" actId="2696"/>
          <pc:sldLayoutMkLst>
            <pc:docMk/>
            <pc:sldMasterMk cId="4285613026" sldId="2147483660"/>
            <pc:sldLayoutMk cId="2896388252" sldId="2147483679"/>
          </pc:sldLayoutMkLst>
        </pc:sldLayoutChg>
        <pc:sldLayoutChg chg="del">
          <pc:chgData name="悠 黎˙" userId="d19136965a8da83e" providerId="LiveId" clId="{FE270FBC-F51B-443A-AD67-1DFD2A45BEAD}" dt="2024-11-20T00:57:01.899" v="1846" actId="2696"/>
          <pc:sldLayoutMkLst>
            <pc:docMk/>
            <pc:sldMasterMk cId="4285613026" sldId="2147483660"/>
            <pc:sldLayoutMk cId="3084250656" sldId="2147483680"/>
          </pc:sldLayoutMkLst>
        </pc:sldLayoutChg>
      </pc:sldMasterChg>
    </pc:docChg>
  </pc:docChgLst>
  <pc:docChgLst>
    <pc:chgData name="悠 黎˙" userId="d19136965a8da83e" providerId="LiveId" clId="{077299D2-CEDE-41A6-9DE1-662B44A49638}"/>
    <pc:docChg chg="custSel modSld">
      <pc:chgData name="悠 黎˙" userId="d19136965a8da83e" providerId="LiveId" clId="{077299D2-CEDE-41A6-9DE1-662B44A49638}" dt="2024-10-09T14:56:32.633" v="6"/>
      <pc:docMkLst>
        <pc:docMk/>
      </pc:docMkLst>
      <pc:sldChg chg="delSp modSp mod">
        <pc:chgData name="悠 黎˙" userId="d19136965a8da83e" providerId="LiveId" clId="{077299D2-CEDE-41A6-9DE1-662B44A49638}" dt="2024-10-09T14:56:32.633" v="6"/>
        <pc:sldMkLst>
          <pc:docMk/>
          <pc:sldMk cId="2455608260" sldId="1034"/>
        </pc:sldMkLst>
        <pc:spChg chg="mod">
          <ac:chgData name="悠 黎˙" userId="d19136965a8da83e" providerId="LiveId" clId="{077299D2-CEDE-41A6-9DE1-662B44A49638}" dt="2024-10-09T14:56:32.633" v="6"/>
          <ac:spMkLst>
            <pc:docMk/>
            <pc:sldMk cId="2455608260" sldId="1034"/>
            <ac:spMk id="2" creationId="{C06DB4D0-9B2B-4415-8DD2-0AAAB8A6554C}"/>
          </ac:spMkLst>
        </pc:spChg>
        <pc:picChg chg="del">
          <ac:chgData name="悠 黎˙" userId="d19136965a8da83e" providerId="LiveId" clId="{077299D2-CEDE-41A6-9DE1-662B44A49638}" dt="2024-10-09T14:56:18.052" v="1" actId="478"/>
          <ac:picMkLst>
            <pc:docMk/>
            <pc:sldMk cId="2455608260" sldId="1034"/>
            <ac:picMk id="5" creationId="{A390EB5F-1AAD-4EDD-BDD8-CE11552D4C80}"/>
          </ac:picMkLst>
        </pc:picChg>
      </pc:sldChg>
    </pc:docChg>
  </pc:docChgLst>
  <pc:docChgLst>
    <pc:chgData name="悠 黎˙" userId="d19136965a8da83e" providerId="LiveId" clId="{0FA51D78-5935-4D6A-A1E0-A8E6C512FEF5}"/>
    <pc:docChg chg="custSel addSld delSld modSld">
      <pc:chgData name="悠 黎˙" userId="d19136965a8da83e" providerId="LiveId" clId="{0FA51D78-5935-4D6A-A1E0-A8E6C512FEF5}" dt="2023-04-25T19:03:47.360" v="208" actId="20577"/>
      <pc:docMkLst>
        <pc:docMk/>
      </pc:docMkLst>
      <pc:sldChg chg="del">
        <pc:chgData name="悠 黎˙" userId="d19136965a8da83e" providerId="LiveId" clId="{0FA51D78-5935-4D6A-A1E0-A8E6C512FEF5}" dt="2023-04-11T06:33:33.939" v="0" actId="2696"/>
        <pc:sldMkLst>
          <pc:docMk/>
          <pc:sldMk cId="1172649639" sldId="27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27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33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335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34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357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945426546" sldId="48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024018980" sldId="515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647239000" sldId="532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4130135537" sldId="540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876347707" sldId="543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813761007" sldId="54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877992221" sldId="57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792871406" sldId="712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687549556" sldId="713"/>
        </pc:sldMkLst>
      </pc:sldChg>
      <pc:sldChg chg="del">
        <pc:chgData name="悠 黎˙" userId="d19136965a8da83e" providerId="LiveId" clId="{0FA51D78-5935-4D6A-A1E0-A8E6C512FEF5}" dt="2023-04-25T19:03:02.639" v="192" actId="2696"/>
        <pc:sldMkLst>
          <pc:docMk/>
          <pc:sldMk cId="2042902713" sldId="71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2991260315" sldId="717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695040619" sldId="71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098556110" sldId="722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846325085" sldId="760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809483864" sldId="78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663371564" sldId="790"/>
        </pc:sldMkLst>
      </pc:sldChg>
      <pc:sldChg chg="modSp mod">
        <pc:chgData name="悠 黎˙" userId="d19136965a8da83e" providerId="LiveId" clId="{0FA51D78-5935-4D6A-A1E0-A8E6C512FEF5}" dt="2023-04-25T18:33:54.614" v="150" actId="14100"/>
        <pc:sldMkLst>
          <pc:docMk/>
          <pc:sldMk cId="4115067047" sldId="814"/>
        </pc:sldMkLst>
        <pc:spChg chg="mod">
          <ac:chgData name="悠 黎˙" userId="d19136965a8da83e" providerId="LiveId" clId="{0FA51D78-5935-4D6A-A1E0-A8E6C512FEF5}" dt="2023-04-25T18:33:54.614" v="150" actId="14100"/>
          <ac:spMkLst>
            <pc:docMk/>
            <pc:sldMk cId="4115067047" sldId="814"/>
            <ac:spMk id="2" creationId="{7206042C-7417-45F5-B44A-23676642E1C6}"/>
          </ac:spMkLst>
        </pc:spChg>
        <pc:spChg chg="mod">
          <ac:chgData name="悠 黎˙" userId="d19136965a8da83e" providerId="LiveId" clId="{0FA51D78-5935-4D6A-A1E0-A8E6C512FEF5}" dt="2023-04-25T18:33:48.535" v="149" actId="14100"/>
          <ac:spMkLst>
            <pc:docMk/>
            <pc:sldMk cId="4115067047" sldId="814"/>
            <ac:spMk id="8" creationId="{FE0B5CDA-3FF0-4CC9-B917-6E10A41510CB}"/>
          </ac:spMkLst>
        </pc:spChg>
        <pc:picChg chg="mod">
          <ac:chgData name="悠 黎˙" userId="d19136965a8da83e" providerId="LiveId" clId="{0FA51D78-5935-4D6A-A1E0-A8E6C512FEF5}" dt="2023-04-25T18:33:41.221" v="147" actId="1076"/>
          <ac:picMkLst>
            <pc:docMk/>
            <pc:sldMk cId="4115067047" sldId="814"/>
            <ac:picMk id="7" creationId="{AAF196F5-DC28-4CF5-96B3-4D60DC75243A}"/>
          </ac:picMkLst>
        </pc:picChg>
      </pc:sldChg>
      <pc:sldChg chg="modSp mod">
        <pc:chgData name="悠 黎˙" userId="d19136965a8da83e" providerId="LiveId" clId="{0FA51D78-5935-4D6A-A1E0-A8E6C512FEF5}" dt="2023-04-25T18:33:30.220" v="145" actId="1076"/>
        <pc:sldMkLst>
          <pc:docMk/>
          <pc:sldMk cId="4242699676" sldId="815"/>
        </pc:sldMkLst>
        <pc:spChg chg="mod">
          <ac:chgData name="悠 黎˙" userId="d19136965a8da83e" providerId="LiveId" clId="{0FA51D78-5935-4D6A-A1E0-A8E6C512FEF5}" dt="2023-04-25T18:33:13.103" v="140" actId="14100"/>
          <ac:spMkLst>
            <pc:docMk/>
            <pc:sldMk cId="4242699676" sldId="815"/>
            <ac:spMk id="2" creationId="{7206042C-7417-45F5-B44A-23676642E1C6}"/>
          </ac:spMkLst>
        </pc:spChg>
        <pc:spChg chg="mod">
          <ac:chgData name="悠 黎˙" userId="d19136965a8da83e" providerId="LiveId" clId="{0FA51D78-5935-4D6A-A1E0-A8E6C512FEF5}" dt="2023-04-25T18:33:25.044" v="142" actId="255"/>
          <ac:spMkLst>
            <pc:docMk/>
            <pc:sldMk cId="4242699676" sldId="815"/>
            <ac:spMk id="8" creationId="{FE0B5CDA-3FF0-4CC9-B917-6E10A41510CB}"/>
          </ac:spMkLst>
        </pc:spChg>
        <pc:picChg chg="mod">
          <ac:chgData name="悠 黎˙" userId="d19136965a8da83e" providerId="LiveId" clId="{0FA51D78-5935-4D6A-A1E0-A8E6C512FEF5}" dt="2023-04-25T18:33:30.220" v="145" actId="1076"/>
          <ac:picMkLst>
            <pc:docMk/>
            <pc:sldMk cId="4242699676" sldId="815"/>
            <ac:picMk id="5" creationId="{8C00674A-B742-4BE6-AD3A-93E26E4776A7}"/>
          </ac:picMkLst>
        </pc:picChg>
        <pc:picChg chg="mod">
          <ac:chgData name="悠 黎˙" userId="d19136965a8da83e" providerId="LiveId" clId="{0FA51D78-5935-4D6A-A1E0-A8E6C512FEF5}" dt="2023-04-25T18:33:28.790" v="144" actId="1076"/>
          <ac:picMkLst>
            <pc:docMk/>
            <pc:sldMk cId="4242699676" sldId="815"/>
            <ac:picMk id="6" creationId="{A94ED9BE-A5C3-4D0D-88F8-6076B0FB20CF}"/>
          </ac:picMkLst>
        </pc:picChg>
      </pc:sldChg>
      <pc:sldChg chg="modSp mod">
        <pc:chgData name="悠 黎˙" userId="d19136965a8da83e" providerId="LiveId" clId="{0FA51D78-5935-4D6A-A1E0-A8E6C512FEF5}" dt="2023-04-25T18:33:00.281" v="139" actId="20577"/>
        <pc:sldMkLst>
          <pc:docMk/>
          <pc:sldMk cId="3051417584" sldId="816"/>
        </pc:sldMkLst>
        <pc:spChg chg="mod">
          <ac:chgData name="悠 黎˙" userId="d19136965a8da83e" providerId="LiveId" clId="{0FA51D78-5935-4D6A-A1E0-A8E6C512FEF5}" dt="2023-04-25T18:33:00.281" v="139" actId="20577"/>
          <ac:spMkLst>
            <pc:docMk/>
            <pc:sldMk cId="3051417584" sldId="816"/>
            <ac:spMk id="8" creationId="{FE0B5CDA-3FF0-4CC9-B917-6E10A41510CB}"/>
          </ac:spMkLst>
        </pc:spChg>
      </pc:sldChg>
      <pc:sldChg chg="modSp mod">
        <pc:chgData name="悠 黎˙" userId="d19136965a8da83e" providerId="LiveId" clId="{0FA51D78-5935-4D6A-A1E0-A8E6C512FEF5}" dt="2023-04-25T18:52:10.551" v="180" actId="20577"/>
        <pc:sldMkLst>
          <pc:docMk/>
          <pc:sldMk cId="3398270106" sldId="817"/>
        </pc:sldMkLst>
        <pc:spChg chg="mod">
          <ac:chgData name="悠 黎˙" userId="d19136965a8da83e" providerId="LiveId" clId="{0FA51D78-5935-4D6A-A1E0-A8E6C512FEF5}" dt="2023-04-25T18:52:10.551" v="180" actId="20577"/>
          <ac:spMkLst>
            <pc:docMk/>
            <pc:sldMk cId="3398270106" sldId="817"/>
            <ac:spMk id="2" creationId="{7206042C-7417-45F5-B44A-23676642E1C6}"/>
          </ac:spMkLst>
        </pc:spChg>
      </pc:sldChg>
      <pc:sldChg chg="modSp mod">
        <pc:chgData name="悠 黎˙" userId="d19136965a8da83e" providerId="LiveId" clId="{0FA51D78-5935-4D6A-A1E0-A8E6C512FEF5}" dt="2023-04-11T06:44:46.838" v="92" actId="255"/>
        <pc:sldMkLst>
          <pc:docMk/>
          <pc:sldMk cId="3339521850" sldId="819"/>
        </pc:sldMkLst>
        <pc:spChg chg="mod">
          <ac:chgData name="悠 黎˙" userId="d19136965a8da83e" providerId="LiveId" clId="{0FA51D78-5935-4D6A-A1E0-A8E6C512FEF5}" dt="2023-04-11T06:44:46.838" v="92" actId="255"/>
          <ac:spMkLst>
            <pc:docMk/>
            <pc:sldMk cId="3339521850" sldId="819"/>
            <ac:spMk id="5" creationId="{F1B8E2B4-9497-48CC-9B0A-226706CA4CF6}"/>
          </ac:spMkLst>
        </pc:spChg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499109375" sldId="82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955894458" sldId="82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678051769" sldId="830"/>
        </pc:sldMkLst>
      </pc:sldChg>
      <pc:sldChg chg="modSp del mod">
        <pc:chgData name="悠 黎˙" userId="d19136965a8da83e" providerId="LiveId" clId="{0FA51D78-5935-4D6A-A1E0-A8E6C512FEF5}" dt="2023-04-25T19:02:34.197" v="186" actId="2696"/>
        <pc:sldMkLst>
          <pc:docMk/>
          <pc:sldMk cId="3406656986" sldId="832"/>
        </pc:sldMkLst>
        <pc:spChg chg="mod">
          <ac:chgData name="悠 黎˙" userId="d19136965a8da83e" providerId="LiveId" clId="{0FA51D78-5935-4D6A-A1E0-A8E6C512FEF5}" dt="2023-04-25T19:02:07.106" v="182" actId="21"/>
          <ac:spMkLst>
            <pc:docMk/>
            <pc:sldMk cId="3406656986" sldId="832"/>
            <ac:spMk id="2" creationId="{C06DB4D0-9B2B-4415-8DD2-0AAAB8A6554C}"/>
          </ac:spMkLst>
        </pc:spChg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264072354" sldId="835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2980739390" sldId="836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470969729" sldId="837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235092887" sldId="83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886748540" sldId="83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26471543" sldId="84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4288784909" sldId="84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2069474855" sldId="850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4115259466" sldId="851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065359772" sldId="852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0" sldId="85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629246939" sldId="855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148544329" sldId="856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671139729" sldId="857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298255584" sldId="858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513464944" sldId="859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044262501" sldId="860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471634959" sldId="861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1329988667" sldId="862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460930653" sldId="863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2506231802" sldId="864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148130886" sldId="865"/>
        </pc:sldMkLst>
      </pc:sldChg>
      <pc:sldChg chg="del">
        <pc:chgData name="悠 黎˙" userId="d19136965a8da83e" providerId="LiveId" clId="{0FA51D78-5935-4D6A-A1E0-A8E6C512FEF5}" dt="2023-04-11T06:33:33.939" v="0" actId="2696"/>
        <pc:sldMkLst>
          <pc:docMk/>
          <pc:sldMk cId="3930550411" sldId="868"/>
        </pc:sldMkLst>
      </pc:sldChg>
      <pc:sldChg chg="del">
        <pc:chgData name="悠 黎˙" userId="d19136965a8da83e" providerId="LiveId" clId="{0FA51D78-5935-4D6A-A1E0-A8E6C512FEF5}" dt="2023-04-25T19:03:02.639" v="192" actId="2696"/>
        <pc:sldMkLst>
          <pc:docMk/>
          <pc:sldMk cId="2061537416" sldId="870"/>
        </pc:sldMkLst>
      </pc:sldChg>
      <pc:sldChg chg="modSp mod">
        <pc:chgData name="悠 黎˙" userId="d19136965a8da83e" providerId="LiveId" clId="{0FA51D78-5935-4D6A-A1E0-A8E6C512FEF5}" dt="2023-04-25T19:03:47.360" v="208" actId="20577"/>
        <pc:sldMkLst>
          <pc:docMk/>
          <pc:sldMk cId="1797542670" sldId="871"/>
        </pc:sldMkLst>
        <pc:spChg chg="mod">
          <ac:chgData name="悠 黎˙" userId="d19136965a8da83e" providerId="LiveId" clId="{0FA51D78-5935-4D6A-A1E0-A8E6C512FEF5}" dt="2023-04-25T19:03:35.534" v="205" actId="20577"/>
          <ac:spMkLst>
            <pc:docMk/>
            <pc:sldMk cId="1797542670" sldId="871"/>
            <ac:spMk id="2" creationId="{26D070F5-3865-4486-AE79-17689AC4C049}"/>
          </ac:spMkLst>
        </pc:spChg>
        <pc:spChg chg="mod">
          <ac:chgData name="悠 黎˙" userId="d19136965a8da83e" providerId="LiveId" clId="{0FA51D78-5935-4D6A-A1E0-A8E6C512FEF5}" dt="2023-04-25T19:03:47.360" v="208" actId="20577"/>
          <ac:spMkLst>
            <pc:docMk/>
            <pc:sldMk cId="1797542670" sldId="871"/>
            <ac:spMk id="4" creationId="{4EED6E9A-7B04-4C19-A1B0-4797F5788DF9}"/>
          </ac:spMkLst>
        </pc:spChg>
      </pc:sldChg>
      <pc:sldChg chg="modSp mod">
        <pc:chgData name="悠 黎˙" userId="d19136965a8da83e" providerId="LiveId" clId="{0FA51D78-5935-4D6A-A1E0-A8E6C512FEF5}" dt="2023-04-25T19:02:48.731" v="191"/>
        <pc:sldMkLst>
          <pc:docMk/>
          <pc:sldMk cId="3998074115" sldId="872"/>
        </pc:sldMkLst>
        <pc:spChg chg="mod">
          <ac:chgData name="悠 黎˙" userId="d19136965a8da83e" providerId="LiveId" clId="{0FA51D78-5935-4D6A-A1E0-A8E6C512FEF5}" dt="2023-04-25T19:02:48.731" v="191"/>
          <ac:spMkLst>
            <pc:docMk/>
            <pc:sldMk cId="3998074115" sldId="872"/>
            <ac:spMk id="2" creationId="{FEB4A645-FAAC-493B-B44D-729AE1D46C2A}"/>
          </ac:spMkLst>
        </pc:spChg>
      </pc:sldChg>
      <pc:sldChg chg="addSp delSp modSp mod">
        <pc:chgData name="悠 黎˙" userId="d19136965a8da83e" providerId="LiveId" clId="{0FA51D78-5935-4D6A-A1E0-A8E6C512FEF5}" dt="2023-04-25T18:34:12.754" v="151" actId="5793"/>
        <pc:sldMkLst>
          <pc:docMk/>
          <pc:sldMk cId="2007210279" sldId="873"/>
        </pc:sldMkLst>
        <pc:spChg chg="mod">
          <ac:chgData name="悠 黎˙" userId="d19136965a8da83e" providerId="LiveId" clId="{0FA51D78-5935-4D6A-A1E0-A8E6C512FEF5}" dt="2023-04-25T18:34:12.754" v="151" actId="5793"/>
          <ac:spMkLst>
            <pc:docMk/>
            <pc:sldMk cId="2007210279" sldId="873"/>
            <ac:spMk id="2" creationId="{7206042C-7417-45F5-B44A-23676642E1C6}"/>
          </ac:spMkLst>
        </pc:spChg>
        <pc:spChg chg="add del mod">
          <ac:chgData name="悠 黎˙" userId="d19136965a8da83e" providerId="LiveId" clId="{0FA51D78-5935-4D6A-A1E0-A8E6C512FEF5}" dt="2023-04-25T18:29:27.149" v="114"/>
          <ac:spMkLst>
            <pc:docMk/>
            <pc:sldMk cId="2007210279" sldId="873"/>
            <ac:spMk id="4" creationId="{C65D9981-82B8-AA71-2BBF-9B92B7954AC7}"/>
          </ac:spMkLst>
        </pc:spChg>
        <pc:spChg chg="del mod">
          <ac:chgData name="悠 黎˙" userId="d19136965a8da83e" providerId="LiveId" clId="{0FA51D78-5935-4D6A-A1E0-A8E6C512FEF5}" dt="2023-04-25T18:32:39.511" v="137"/>
          <ac:spMkLst>
            <pc:docMk/>
            <pc:sldMk cId="2007210279" sldId="873"/>
            <ac:spMk id="8" creationId="{FE0B5CDA-3FF0-4CC9-B917-6E10A41510CB}"/>
          </ac:spMkLst>
        </pc:spChg>
        <pc:picChg chg="del">
          <ac:chgData name="悠 黎˙" userId="d19136965a8da83e" providerId="LiveId" clId="{0FA51D78-5935-4D6A-A1E0-A8E6C512FEF5}" dt="2023-04-25T18:29:24.229" v="113" actId="478"/>
          <ac:picMkLst>
            <pc:docMk/>
            <pc:sldMk cId="2007210279" sldId="873"/>
            <ac:picMk id="5" creationId="{D27D6DCC-4DD0-4BA6-9527-FA67B8D25757}"/>
          </ac:picMkLst>
        </pc:picChg>
        <pc:picChg chg="del">
          <ac:chgData name="悠 黎˙" userId="d19136965a8da83e" providerId="LiveId" clId="{0FA51D78-5935-4D6A-A1E0-A8E6C512FEF5}" dt="2023-04-25T18:29:30.759" v="115" actId="478"/>
          <ac:picMkLst>
            <pc:docMk/>
            <pc:sldMk cId="2007210279" sldId="873"/>
            <ac:picMk id="6" creationId="{878727A1-CC15-4DC3-8E6A-75F2353F4397}"/>
          </ac:picMkLst>
        </pc:picChg>
        <pc:picChg chg="add mod">
          <ac:chgData name="悠 黎˙" userId="d19136965a8da83e" providerId="LiveId" clId="{0FA51D78-5935-4D6A-A1E0-A8E6C512FEF5}" dt="2023-04-25T18:32:13.333" v="132" actId="1076"/>
          <ac:picMkLst>
            <pc:docMk/>
            <pc:sldMk cId="2007210279" sldId="873"/>
            <ac:picMk id="7" creationId="{D00E7544-001A-199D-3520-5AAEFBCD761E}"/>
          </ac:picMkLst>
        </pc:picChg>
      </pc:sldChg>
      <pc:sldChg chg="addSp delSp modSp mod">
        <pc:chgData name="悠 黎˙" userId="d19136965a8da83e" providerId="LiveId" clId="{0FA51D78-5935-4D6A-A1E0-A8E6C512FEF5}" dt="2023-04-25T18:51:26.499" v="172" actId="1076"/>
        <pc:sldMkLst>
          <pc:docMk/>
          <pc:sldMk cId="1532225677" sldId="874"/>
        </pc:sldMkLst>
        <pc:spChg chg="mod">
          <ac:chgData name="悠 黎˙" userId="d19136965a8da83e" providerId="LiveId" clId="{0FA51D78-5935-4D6A-A1E0-A8E6C512FEF5}" dt="2023-04-25T18:51:21.249" v="170" actId="255"/>
          <ac:spMkLst>
            <pc:docMk/>
            <pc:sldMk cId="1532225677" sldId="874"/>
            <ac:spMk id="2" creationId="{7206042C-7417-45F5-B44A-23676642E1C6}"/>
          </ac:spMkLst>
        </pc:spChg>
        <pc:spChg chg="add del mod">
          <ac:chgData name="悠 黎˙" userId="d19136965a8da83e" providerId="LiveId" clId="{0FA51D78-5935-4D6A-A1E0-A8E6C512FEF5}" dt="2023-04-25T18:36:32.379" v="160"/>
          <ac:spMkLst>
            <pc:docMk/>
            <pc:sldMk cId="1532225677" sldId="874"/>
            <ac:spMk id="4" creationId="{78B48A35-E815-3FC7-B34E-1C0D6C65E174}"/>
          </ac:spMkLst>
        </pc:spChg>
        <pc:picChg chg="add mod">
          <ac:chgData name="悠 黎˙" userId="d19136965a8da83e" providerId="LiveId" clId="{0FA51D78-5935-4D6A-A1E0-A8E6C512FEF5}" dt="2023-04-25T18:51:25.100" v="171" actId="1076"/>
          <ac:picMkLst>
            <pc:docMk/>
            <pc:sldMk cId="1532225677" sldId="874"/>
            <ac:picMk id="5" creationId="{1EA635F7-C172-B558-9BEE-D73B86D8B25E}"/>
          </ac:picMkLst>
        </pc:picChg>
        <pc:picChg chg="add mod">
          <ac:chgData name="悠 黎˙" userId="d19136965a8da83e" providerId="LiveId" clId="{0FA51D78-5935-4D6A-A1E0-A8E6C512FEF5}" dt="2023-04-25T18:51:26.499" v="172" actId="1076"/>
          <ac:picMkLst>
            <pc:docMk/>
            <pc:sldMk cId="1532225677" sldId="874"/>
            <ac:picMk id="6" creationId="{FCF0B424-1CF0-E900-CA8E-BC4D6E5A01FA}"/>
          </ac:picMkLst>
        </pc:picChg>
        <pc:picChg chg="del">
          <ac:chgData name="悠 黎˙" userId="d19136965a8da83e" providerId="LiveId" clId="{0FA51D78-5935-4D6A-A1E0-A8E6C512FEF5}" dt="2023-04-25T18:34:34.189" v="159" actId="478"/>
          <ac:picMkLst>
            <pc:docMk/>
            <pc:sldMk cId="1532225677" sldId="874"/>
            <ac:picMk id="7" creationId="{D00E7544-001A-199D-3520-5AAEFBCD761E}"/>
          </ac:picMkLst>
        </pc:picChg>
      </pc:sldChg>
      <pc:sldChg chg="modSp add mod">
        <pc:chgData name="悠 黎˙" userId="d19136965a8da83e" providerId="LiveId" clId="{0FA51D78-5935-4D6A-A1E0-A8E6C512FEF5}" dt="2023-04-25T19:02:28.951" v="185" actId="255"/>
        <pc:sldMkLst>
          <pc:docMk/>
          <pc:sldMk cId="1245055349" sldId="878"/>
        </pc:sldMkLst>
        <pc:spChg chg="mod">
          <ac:chgData name="悠 黎˙" userId="d19136965a8da83e" providerId="LiveId" clId="{0FA51D78-5935-4D6A-A1E0-A8E6C512FEF5}" dt="2023-04-25T19:02:28.951" v="185" actId="255"/>
          <ac:spMkLst>
            <pc:docMk/>
            <pc:sldMk cId="1245055349" sldId="878"/>
            <ac:spMk id="2" creationId="{FEB4A645-FAAC-493B-B44D-729AE1D46C2A}"/>
          </ac:spMkLst>
        </pc:spChg>
      </pc:sldChg>
      <pc:sldMasterChg chg="delSldLayout">
        <pc:chgData name="悠 黎˙" userId="d19136965a8da83e" providerId="LiveId" clId="{0FA51D78-5935-4D6A-A1E0-A8E6C512FEF5}" dt="2023-04-25T19:03:02.639" v="192" actId="2696"/>
        <pc:sldMasterMkLst>
          <pc:docMk/>
          <pc:sldMasterMk cId="4285613026" sldId="2147483660"/>
        </pc:sldMasterMkLst>
        <pc:sldLayoutChg chg="del">
          <pc:chgData name="悠 黎˙" userId="d19136965a8da83e" providerId="LiveId" clId="{0FA51D78-5935-4D6A-A1E0-A8E6C512FEF5}" dt="2023-04-25T19:03:02.639" v="192" actId="2696"/>
          <pc:sldLayoutMkLst>
            <pc:docMk/>
            <pc:sldMasterMk cId="4285613026" sldId="2147483660"/>
            <pc:sldLayoutMk cId="1520979007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5297-99E3-444F-AE99-00F8D240B79F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0BE4-C18E-4220-A820-0B72C916D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3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1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3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48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248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91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6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18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35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B9394E1C-DF23-449D-AEBA-9A0CBB67B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471CFC0-B7CA-41F4-A3C4-DA7398F185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22F6-691C-4B40-8C07-C00237DAE5ED}" type="datetimeFigureOut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776037E8-D437-4DC8-AD6D-43FD7342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CBC4D-1F7D-4B9F-8F95-ED2315B41B78}" type="slidenum">
              <a:rPr lang="zh-TW" altLang="zh-TW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6775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6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26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8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2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81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1EB2-36B3-4877-9514-6EC3EF3E4680}" type="datetimeFigureOut">
              <a:rPr lang="zh-TW" altLang="en-US" smtClean="0"/>
              <a:pPr/>
              <a:t>2024/11/27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E51E23-7761-4A42-9050-F708B6AF5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61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9health.com.tw/threads/1259688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health.com.tw/article/85990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8%AD%E5%8C%BB%E8%8D%AF" TargetMode="External"/><Relationship Id="rId2" Type="http://schemas.openxmlformats.org/officeDocument/2006/relationships/hyperlink" Target="https://zh.wikipedia.org/wiki/%E5%85%A7%E7%B6%93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health.com.tw/article/85990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5" y="3212976"/>
            <a:ext cx="6264696" cy="1803767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分享者</a:t>
            </a: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黎悠園藝治療師</a:t>
            </a:r>
            <a:endParaRPr lang="en-US" altLang="zh-TW" sz="36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latin typeface="Amasis MT Pro" panose="020B0604020202020204" pitchFamily="18" charset="0"/>
              </a:rPr>
              <a:t>liherbs2018@gmail.com</a:t>
            </a:r>
            <a:endParaRPr lang="en-US" altLang="zh-TW" sz="3600" b="1" dirty="0">
              <a:solidFill>
                <a:srgbClr val="0070C0"/>
              </a:solidFill>
              <a:latin typeface="Amasis MT Pro" panose="020B0604020202020204" pitchFamily="18" charset="0"/>
              <a:ea typeface="標楷體" pitchFamily="65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1B8E2B4-9497-48CC-9B0A-226706CA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36" y="-747463"/>
            <a:ext cx="8568951" cy="3528392"/>
          </a:xfrm>
        </p:spPr>
        <p:txBody>
          <a:bodyPr/>
          <a:lstStyle/>
          <a:p>
            <a:pPr algn="ctr"/>
            <a:br>
              <a:rPr lang="en-US" altLang="zh-TW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眾香會</a:t>
            </a:r>
            <a:b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</a:t>
            </a:r>
            <a:r>
              <a:rPr lang="en-US" altLang="zh-TW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r>
              <a:rPr lang="zh-TW" altLang="en-US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義大利香料</a:t>
            </a:r>
            <a:br>
              <a:rPr lang="en-US" altLang="zh-TW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月桃奶茶</a:t>
            </a:r>
            <a:r>
              <a:rPr lang="en-US" altLang="zh-TW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r>
              <a:rPr lang="zh-TW" altLang="en-US" sz="4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印度香料奶茶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F84F46-16CA-4B06-A8BB-B4375B5CF8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253541"/>
            <a:ext cx="1907704" cy="127180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F0FF540-8912-4F71-9748-0D5965A9D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088" y="5069492"/>
            <a:ext cx="1907704" cy="134529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36E2BAA-24F9-4814-BBCD-1064A9248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10" y="5253541"/>
            <a:ext cx="10851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DB4D0-9B2B-4415-8DD2-0AAAB8A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24744"/>
            <a:ext cx="5479846" cy="291584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呼吸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用生鮮香藥草</a:t>
            </a:r>
            <a:br>
              <a:rPr lang="en-US" altLang="zh-TW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來刺激嗅覺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46FE6E-5EC4-4372-97D7-37F1B18E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153185"/>
            <a:ext cx="6447501" cy="123508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9491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61CC82-D739-5AC4-00C5-94DB54CB99B4}"/>
              </a:ext>
            </a:extLst>
          </p:cNvPr>
          <p:cNvSpPr txBox="1"/>
          <p:nvPr/>
        </p:nvSpPr>
        <p:spPr>
          <a:xfrm>
            <a:off x="175034" y="980728"/>
            <a:ext cx="66668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優秀的抗氧化能力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丁香的重要成分「丁香油酚」，屬於植物多酚的一種。「多酚」是存在於植物當中的天然有機化合物，而且有很強的抗氧化能力。丁香裡面的多酚成分，可以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減少氧化的元凶「自由基」生成</a:t>
            </a:r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，雖非返老還童的仙丹，但對於抗老美容確實是有正面幫助的喔</a:t>
            </a:r>
          </a:p>
          <a:p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抑制細菌繁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殖</a:t>
            </a: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香含有的抗菌成分，也是會讓細菌敬而遠之的。研究證實丁香含有的多酚，能夠達到對「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金黃葡萄球菌</a:t>
            </a:r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」的抑制功效，降低細菌繁殖的速度</a:t>
            </a:r>
            <a:endParaRPr lang="en-US" altLang="zh-TW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幫助免疫功能調節</a:t>
            </a: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丁香的成分與免疫疾病之間，丁香油酚對於類風濕性關節炎的改善，並且抑制身體裡面引起發炎的物質。</a:t>
            </a:r>
            <a:endParaRPr lang="zh-TW" altLang="en-US" sz="24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102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B2584-D6FC-EC6B-1737-A7C03AA0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8DC3E-B516-EF17-588D-A2E64737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-1232076"/>
            <a:ext cx="9176568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介紹義大利香料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C1484B-8460-45FD-FDB4-28FCD581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41D52EC-5688-E369-0B19-9DB80147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4313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59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6E19EF-8269-1915-C3BC-91E77CD0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1320800"/>
          </a:xfrm>
        </p:spPr>
        <p:txBody>
          <a:bodyPr>
            <a:noAutofit/>
          </a:bodyPr>
          <a:lstStyle/>
          <a:p>
            <a:r>
              <a:rPr lang="zh-TW" altLang="en-US" sz="54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義大利香料簡稱義式香料，顧名思義就是義大利地區常使用的香料，成份由多種香草組成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D3D00-EDE2-0148-4A15-5FB9A164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116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546A3-CDAE-0FE7-5CD7-6F0FAAF5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1320800"/>
          </a:xfrm>
        </p:spPr>
        <p:txBody>
          <a:bodyPr>
            <a:noAutofit/>
          </a:bodyPr>
          <a:lstStyle/>
          <a:p>
            <a:r>
              <a:rPr lang="zh-TW" altLang="en-US" b="0" i="0" dirty="0">
                <a:solidFill>
                  <a:srgbClr val="00994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義大利香料</a:t>
            </a:r>
            <a:r>
              <a:rPr lang="en-US" altLang="zh-TW" b="0" i="0" dirty="0">
                <a:solidFill>
                  <a:srgbClr val="00994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(Italian seasoning)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在西方古老歐洲以糖與香辛料作為財富的象徵，而</a:t>
            </a:r>
            <a:r>
              <a:rPr lang="en-US" altLang="zh-TW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世紀由義大利人引領烹飪時尚風潮時，由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拿坡里國王御廚所調配的香料配方，為最早義式香料的由來</a:t>
            </a:r>
            <a:r>
              <a:rPr lang="zh-TW" altLang="en-US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，其主要以肉桂為主原料，佐以丁香、薑及胡椒、再加上少量的胡荽及番紅花，即為知名的</a:t>
            </a:r>
            <a:r>
              <a:rPr lang="en-US" altLang="zh-TW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Sala </a:t>
            </a:r>
            <a:r>
              <a:rPr lang="en-US" altLang="zh-TW" b="0" i="0" dirty="0" err="1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comun</a:t>
            </a:r>
            <a:r>
              <a:rPr lang="zh-TW" altLang="en-US" b="0" i="0" dirty="0">
                <a:solidFill>
                  <a:srgbClr val="62626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香料配方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48B89B-0EAA-F2C4-50DE-9764C4D7821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971599" y="6041363"/>
            <a:ext cx="5985713" cy="51933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449909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AC14E2-6985-C566-D686-A89C279A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>
            <a:noAutofit/>
          </a:bodyPr>
          <a:lstStyle/>
          <a:p>
            <a:r>
              <a:rPr lang="zh-TW" altLang="en-US" sz="48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目前常見的成份有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奧勒岡、甜羅勒、迷迭香、百里香、巴西里、黑胡椒</a:t>
            </a:r>
            <a:r>
              <a:rPr lang="zh-TW" altLang="en-US" sz="48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等，廣泛運用在肉類、麵類和烘烤等料理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AA785F-5DA6-A0D2-BAD4-703040C2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6126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37EE3-8CEE-B232-4BD4-40ACA1A8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609600"/>
            <a:ext cx="7848872" cy="13208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奧勒</a:t>
            </a:r>
            <a:r>
              <a:rPr lang="zh-TW" altLang="en-US" sz="4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岡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披薩草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牛至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牛膝草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E00634A-0B07-215E-B135-434A5C11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182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26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5B102B-95A2-5640-881E-DD483403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>
            <a:noAutofit/>
          </a:bodyPr>
          <a:lstStyle/>
          <a:p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奧勒岡（</a:t>
            </a:r>
            <a:r>
              <a:rPr lang="en-US" altLang="zh-TW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oregano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）和許多西式香草一樣源於歐洲地中海沿岸，。奧勒岡含有好幾種多酚，其中佔最大量的是香芹酚與百里酚，這兩者在多項研究中都被證實有很強的抗菌效果。此外，奧勒岡富含維生素</a:t>
            </a:r>
            <a:r>
              <a:rPr lang="en-US" altLang="zh-TW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、維生素</a:t>
            </a:r>
            <a:r>
              <a:rPr lang="en-US" altLang="zh-TW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K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、鐵、鈣等多種維生素與礦物質，也富含強效的抗氧化劑可以對抗自由基，是有很多益處的香草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DD09B9-0764-E09F-5BAC-B38671846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026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193712-DF47-307F-2C77-CE54F9FA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羅勒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AB1442D-F24A-706B-A02A-F0612BEBC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649140"/>
            <a:ext cx="3309416" cy="33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92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4E284-BB7D-D7DA-9D82-17F6109A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據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嘉祐本草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記載， 羅勒葉是“調中消食， 去惡氣， 消水氣， 宜生食的一種植物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57CEF8-9AF8-FC22-EB3C-50884672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1" y="4927601"/>
            <a:ext cx="5697681" cy="111376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23059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97BF6-210A-CF6D-EC34-C7492258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3" cy="1813768"/>
          </a:xfrm>
        </p:spPr>
        <p:txBody>
          <a:bodyPr>
            <a:normAutofit fontScale="9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羅勒葉的嫩葉可食， 還可泡茶飲， 有驅風、芳香、健胃及發汗作用。 另外， 常見的還可用做比薩餅、意粉醬、香腸、湯、番茄汁、淋汁和沙拉的調料。 許多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義大利廚師常用羅勒來代替披薩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草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90B13-72CC-BB9C-337B-B79DB9E2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80928"/>
            <a:ext cx="8712968" cy="4816877"/>
          </a:xfrm>
        </p:spPr>
        <p:txBody>
          <a:bodyPr>
            <a:normAutofit/>
          </a:bodyPr>
          <a:lstStyle/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zh-TW" altLang="en-US" sz="3200" b="0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羅勒葉也是泰式烹旺中常用的調料</a:t>
            </a:r>
            <a:r>
              <a:rPr lang="zh-TW" altLang="en-US" sz="32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 乾燥的羅勒還可以和薰衣草、薄荷、馬郁蘭、檸檬馬鞭草共</a:t>
            </a:r>
            <a:r>
              <a:rPr lang="en-US" altLang="zh-TW" sz="32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大匙製成解壓花草茶。</a:t>
            </a:r>
          </a:p>
          <a:p>
            <a:pPr marL="0" indent="0" algn="l">
              <a:spcBef>
                <a:spcPts val="375"/>
              </a:spcBef>
              <a:spcAft>
                <a:spcPts val="375"/>
              </a:spcAft>
              <a:buNone/>
            </a:pPr>
            <a:r>
              <a:rPr lang="zh-TW" altLang="en-US" sz="3200" b="0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羅勒葉非常適合與番茄搭配</a:t>
            </a:r>
            <a:r>
              <a:rPr lang="zh-TW" altLang="en-US" sz="32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 不論是做萊， 熬湯還是做醬， 風味都非常獨特。 羅勒葉還可以和牛至、百里香、鼠尾草混合使用加在熱狗、香腸、調味汁或比薩醬裡， 味道十分醇厚的哦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00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19387-C6CC-4355-A373-18962582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8B3AB468-2A14-4BB8-BEC2-6489114B7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933260" cy="5543550"/>
          </a:xfrm>
        </p:spPr>
        <p:txBody>
          <a:bodyPr>
            <a:normAutofit fontScale="92500" lnSpcReduction="20000"/>
          </a:bodyPr>
          <a:lstStyle/>
          <a:p>
            <a:pPr marL="61913" indent="0"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吸氣 </a:t>
            </a:r>
            <a:r>
              <a:rPr lang="en-US" altLang="zh-TW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憋氣 </a:t>
            </a:r>
            <a:r>
              <a:rPr lang="en-US" altLang="zh-TW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吐氣</a:t>
            </a:r>
            <a:endParaRPr lang="en-US" altLang="zh-TW" sz="6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6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   : 4   : 2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鼻子吸氣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憋氣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呼出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鼻子吸氣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憋氣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呼出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鼻子吸氣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憋氣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呼出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最後練習到鼻子吸氣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憋氣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呼出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秒為一次，一天早、中、晚各做十次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3EFE47-9840-F930-9258-F958EB6B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百里香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B71E57E-0212-7EC3-F904-94143810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277744"/>
            <a:ext cx="4344144" cy="23625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B816EDA-F4AD-7DF6-B19C-AB807167BA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861048"/>
            <a:ext cx="4344144" cy="23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80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C0045-015C-3C73-7E87-EA128C56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>
            <a:noAutofit/>
          </a:bodyPr>
          <a:lstStyle/>
          <a:p>
            <a:r>
              <a:rPr lang="zh-TW" altLang="en-US" sz="4400" b="0" i="0" dirty="0">
                <a:solidFill>
                  <a:srgbClr val="11111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百里香接受度高，堪稱萬能香草，所以也是普羅旺斯綜合香料和法式香草束（用於燉煮料理的香草束）的必備香草。開花的姿態也很可人</a:t>
            </a:r>
            <a:r>
              <a:rPr lang="zh-TW" altLang="en-US" sz="4400" b="0" i="0" dirty="0">
                <a:solidFill>
                  <a:srgbClr val="1111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0E9922-AAD5-9F90-DBAC-953D80C7A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52731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405FF7-6CF6-7DBE-D44E-8CBDEEF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260648"/>
            <a:ext cx="8712968" cy="1669752"/>
          </a:xfrm>
        </p:spPr>
        <p:txBody>
          <a:bodyPr>
            <a:noAutofit/>
          </a:bodyPr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提高注意力、專注力和創造力</a:t>
            </a:r>
            <a:br>
              <a:rPr lang="zh-TW" altLang="en-US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百里香的香氣被形容為辛辣、溫暖和稍微甜味的草本氣息。 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它具有振奮、激勵和清新的特性，能夠</a:t>
            </a:r>
            <a:r>
              <a:rPr lang="zh-TW" altLang="en-US" b="0" i="0" dirty="0">
                <a:solidFill>
                  <a:srgbClr val="EB0F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提高注意力、專注力和創造力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它常被用於提升能量、減輕疲勞和改善思維的清晰度。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百里香在香薰療法中被廣泛用於促進精神和身體的健康。 它能夠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提升情緒，減輕焦慮和壓力，增加自信和勇氣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3E1A8B-1362-BD2E-64CC-9BD9BEBD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373216"/>
            <a:ext cx="3098305" cy="66814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8617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81142-34EA-9696-B6E0-6B06ECE1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6912768" cy="13208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迷迭香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9C12C61-E8AF-D073-9F4A-E5DC287B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037141"/>
            <a:ext cx="4201677" cy="28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54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6135A-085F-9E20-105C-69684505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3" cy="1741760"/>
          </a:xfrm>
        </p:spPr>
        <p:txBody>
          <a:bodyPr>
            <a:noAutofit/>
          </a:bodyPr>
          <a:lstStyle/>
          <a:p>
            <a:r>
              <a:rPr lang="zh-TW" altLang="en-US" sz="4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br>
              <a:rPr lang="zh-TW" altLang="en-US" sz="4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迷迭香具有抗氧化、抗衰老、提神醒腦、改善記憶力、促進消化等功效作用。</a:t>
            </a:r>
            <a:b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C562CA-157E-890A-E50E-628A8BEA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6777801" cy="4340555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3157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D7EAA6-4DA0-1F45-8099-F23D039E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79" y="548680"/>
            <a:ext cx="7922841" cy="1320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抗氧化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迷迭香中的抗氧化成分能夠清除自由基，抑制氧化應激反應，從而達到抗氧化的效果。適當攝入迷迭可以延緩細胞衰老，減少皺紋和色斑的產生。可以透過食用或外用迷迭香來利用其抗氧化作用。</a:t>
            </a:r>
            <a:b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B9CE90-4011-D8CF-0052-92AFD735B75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940151" y="6041363"/>
            <a:ext cx="1017161" cy="307626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8820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1F3B2-2E71-AA89-7375-3BF85584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抗衰老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迷迭香具有一定的抗炎作用，能減輕發炎引起的皮膚傷害，促進皮膚修復。該功效有助於改善皮膚健康，減少因年齡增長導致的皮膚問題。可將其新增到護膚品中使用。</a:t>
            </a:r>
            <a:b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209C14-9F21-2C71-9D0A-7550B229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822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A780D7-1AC5-11E6-F218-3FE13B9F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2068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提神醒腦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迷迭香含有揮發油，其中的成分具有刺激中樞神經的作用，能提高大腦皮層興奮度，使人精神振奮。此功效可用於緩解疲勞、增強注意力。可透過飲用迷迭香茶或直接聞其香味獲得效果。</a:t>
            </a:r>
            <a:b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CFF56-D3FE-005D-0A3E-2B731A05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1" y="4062323"/>
            <a:ext cx="5697681" cy="197904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74946F2-ACC7-1BCE-56E4-DE60B0E5C0BC}"/>
              </a:ext>
            </a:extLst>
          </p:cNvPr>
          <p:cNvSpPr txBox="1"/>
          <p:nvPr/>
        </p:nvSpPr>
        <p:spPr>
          <a:xfrm>
            <a:off x="2283460" y="2307997"/>
            <a:ext cx="4587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04465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81369-E84C-54C4-A012-AF666602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改善記憶力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對海馬迴有一定的保護作用，而海馬迴是與學習記憶密切相關的區域，因此迷迭香可能透過影響海馬迴功能來改善記憶力。該功效適用於提升短期記憶和長期記憶能力。可透過口服迷迭香提取物或食用富含迷迭香的食物來實現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34BEC8-5818-7978-9501-C827EF77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0316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A29937-5974-5E4B-784B-0F2CF464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促進消化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迷迭香中的某些化合物能夠增加胃液分泌，促進胃腸蠕動，從而起到促進消化的作用。對於食慾不振、</a:t>
            </a:r>
            <a:r>
              <a:rPr lang="zh-TW" altLang="en-US" sz="3600" b="0" i="0" u="none" strike="noStrike" dirty="0">
                <a:solidFill>
                  <a:srgbClr val="02A7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消化不良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等症狀有較好的緩解作用。患者可以在飯前適量服用迷迭香進行調理。</a:t>
            </a:r>
            <a:b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5B2B26-674C-AACF-C0DE-7842B58C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25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6792"/>
            <a:ext cx="6347713" cy="373608"/>
          </a:xfrm>
        </p:spPr>
        <p:txBody>
          <a:bodyPr>
            <a:normAutofit fontScale="90000"/>
          </a:bodyPr>
          <a:lstStyle/>
          <a:p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活動二</a:t>
            </a: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認識香藥草</a:t>
            </a:r>
            <a:r>
              <a:rPr lang="zh-TW" altLang="en-US" sz="8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98210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31464-EDA1-8A8E-4C5F-3F33851D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426897" cy="1320800"/>
          </a:xfrm>
        </p:spPr>
        <p:txBody>
          <a:bodyPr>
            <a:noAutofit/>
          </a:bodyPr>
          <a:lstStyle/>
          <a:p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需要注意的是，</a:t>
            </a:r>
            <a:br>
              <a:rPr lang="en-US" altLang="zh-TW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迷迭香雖然有許多益處，</a:t>
            </a:r>
            <a:br>
              <a:rPr lang="en-US" altLang="zh-TW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但並不適合所有人。</a:t>
            </a:r>
            <a:br>
              <a:rPr lang="en-US" altLang="zh-TW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孕婦及哺乳期婦女慎用，</a:t>
            </a:r>
            <a:br>
              <a:rPr lang="en-US" altLang="zh-TW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以免引起身體不適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28F1CE-D738-301C-6A0E-7DFFAE840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4754489" cy="38011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30465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9E7F1-A5CD-2248-E7C6-CF666160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BD5353-C348-9551-C35D-A6C7F150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6912768" cy="13208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馬郁蘭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13CA5D9-8577-CB4E-A113-903C2CCC2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17" y="1725464"/>
            <a:ext cx="4310789" cy="32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63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E7CBB-BB45-65C8-CE7C-9330F7EEE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79A822-0A12-51A6-AAE9-D674E43C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馬郁蘭功效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7D407E-D079-60BF-22E2-00AD5D486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6626697" cy="4412563"/>
          </a:xfrm>
        </p:spPr>
        <p:txBody>
          <a:bodyPr>
            <a:normAutofit/>
          </a:bodyPr>
          <a:lstStyle/>
          <a:p>
            <a:r>
              <a:rPr lang="zh-TW" altLang="en-US" sz="28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原產地在地中海，後來希臘人和羅馬人將這種植物視為幸福的象徵。</a:t>
            </a:r>
            <a:endParaRPr lang="en-US" altLang="zh-TW" sz="2800" b="0" i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在烹飪方面，馬郁蘭是一種調味料，常被用來調配混合型調味劑</a:t>
            </a:r>
            <a:endParaRPr lang="en-US" altLang="zh-TW" sz="2800" b="0" i="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馬郁蘭含具有芳香氣味的百里香酚和香荊芥酚，可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促進消化、消脹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3903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A4CBE-B693-731E-FEF3-825C59000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041B6F-957C-B3EB-1D9A-DA9E36F0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6912768" cy="13208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巴西里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洋香菜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香芹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DB15B65-E5CA-10D3-315B-614794D42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340768"/>
            <a:ext cx="56166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8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7B83-3268-4BF6-4B1B-B15747891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E7B1B-1DC8-1D92-D225-CFB8DC1C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巴西里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洋香菜功效</a:t>
            </a:r>
            <a: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6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F2D872-5DB2-45FF-C9B7-7F8A6D13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6626697" cy="4412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增香提味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它能為燉菜增添香氣和深度，並降低油膩感；在湯品中，巴西里也能發揮其獨特的風味，讓湯品更具層次感和異國風情</a:t>
            </a: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01254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DCC71-5BA5-4184-B9F5-99C316F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祝福大家</a:t>
            </a:r>
            <a:br>
              <a:rPr lang="en-US" altLang="zh-TW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平安健康快樂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65C567-D169-423C-A9BF-56339F8D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149080"/>
            <a:ext cx="6347714" cy="189228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3167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D9986-E8B8-4AB4-BE5D-13C63201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5" y="3448090"/>
            <a:ext cx="2810440" cy="817721"/>
          </a:xfrm>
        </p:spPr>
        <p:txBody>
          <a:bodyPr>
            <a:noAutofit/>
          </a:bodyPr>
          <a:lstStyle/>
          <a:p>
            <a:r>
              <a:rPr lang="zh-TW" altLang="en-US" sz="3300" spc="203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28072EE9-D3BF-4D25-9529-4DE58D8CC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98" y="1814242"/>
            <a:ext cx="3636644" cy="2570675"/>
          </a:xfrm>
          <a:prstGeom prst="rect">
            <a:avLst/>
          </a:prstGeom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B624A092-F3EC-4866-8721-9B414AD7DD3B}"/>
              </a:ext>
            </a:extLst>
          </p:cNvPr>
          <p:cNvGrpSpPr/>
          <p:nvPr/>
        </p:nvGrpSpPr>
        <p:grpSpPr>
          <a:xfrm>
            <a:off x="487017" y="1036155"/>
            <a:ext cx="3671038" cy="4631635"/>
            <a:chOff x="0" y="0"/>
            <a:chExt cx="8873075" cy="11229692"/>
          </a:xfrm>
          <a:solidFill>
            <a:srgbClr val="11221F"/>
          </a:solidFill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3AFE8EEB-A48B-457B-A9E4-544F7AB7D201}"/>
                </a:ext>
              </a:extLst>
            </p:cNvPr>
            <p:cNvSpPr/>
            <p:nvPr/>
          </p:nvSpPr>
          <p:spPr>
            <a:xfrm>
              <a:off x="0" y="0"/>
              <a:ext cx="8873075" cy="11229692"/>
            </a:xfrm>
            <a:custGeom>
              <a:avLst/>
              <a:gdLst/>
              <a:ahLst/>
              <a:cxnLst/>
              <a:rect l="l" t="t" r="r" b="b"/>
              <a:pathLst>
                <a:path w="8873075" h="11229692">
                  <a:moveTo>
                    <a:pt x="0" y="0"/>
                  </a:moveTo>
                  <a:lnTo>
                    <a:pt x="0" y="11229692"/>
                  </a:lnTo>
                  <a:lnTo>
                    <a:pt x="8873075" y="11229692"/>
                  </a:lnTo>
                  <a:lnTo>
                    <a:pt x="8873075" y="0"/>
                  </a:lnTo>
                  <a:lnTo>
                    <a:pt x="0" y="0"/>
                  </a:lnTo>
                  <a:close/>
                  <a:moveTo>
                    <a:pt x="8812115" y="11168732"/>
                  </a:moveTo>
                  <a:lnTo>
                    <a:pt x="59690" y="11168732"/>
                  </a:lnTo>
                  <a:lnTo>
                    <a:pt x="59690" y="59690"/>
                  </a:lnTo>
                  <a:lnTo>
                    <a:pt x="8812115" y="59690"/>
                  </a:lnTo>
                  <a:lnTo>
                    <a:pt x="8812115" y="1116873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2211E905-917A-40CD-B086-CAF5BE92E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00" y="4206738"/>
            <a:ext cx="1081675" cy="1078530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F685B822-98FD-4453-B912-F48C971CB40B}"/>
              </a:ext>
            </a:extLst>
          </p:cNvPr>
          <p:cNvSpPr txBox="1"/>
          <p:nvPr/>
        </p:nvSpPr>
        <p:spPr>
          <a:xfrm>
            <a:off x="5580113" y="1814242"/>
            <a:ext cx="16406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spc="203" dirty="0">
                <a:solidFill>
                  <a:srgbClr val="11221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ADDRESS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01F0EE7-A396-490C-A507-43AF474E1217}"/>
              </a:ext>
            </a:extLst>
          </p:cNvPr>
          <p:cNvSpPr txBox="1"/>
          <p:nvPr/>
        </p:nvSpPr>
        <p:spPr>
          <a:xfrm>
            <a:off x="4427984" y="2389271"/>
            <a:ext cx="3016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50" spc="42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花蓮縣鳳林鎮光復路 </a:t>
            </a:r>
            <a:r>
              <a:rPr lang="en-US" altLang="zh-TW" sz="1350" spc="42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171</a:t>
            </a:r>
            <a:r>
              <a:rPr lang="zh-TW" altLang="en-US" sz="1350" spc="42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號 </a:t>
            </a:r>
            <a:r>
              <a:rPr lang="en-US" altLang="zh-TW" sz="1350" spc="42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350" spc="42" dirty="0">
                <a:solidFill>
                  <a:srgbClr val="1122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樓</a:t>
            </a:r>
            <a:endParaRPr lang="en-US" altLang="zh-TW" sz="1350" spc="42" dirty="0">
              <a:solidFill>
                <a:srgbClr val="11221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1087246-982E-48A3-974F-1636371097DE}"/>
              </a:ext>
            </a:extLst>
          </p:cNvPr>
          <p:cNvSpPr txBox="1"/>
          <p:nvPr/>
        </p:nvSpPr>
        <p:spPr>
          <a:xfrm>
            <a:off x="5337314" y="4540758"/>
            <a:ext cx="1838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spc="203" dirty="0">
                <a:solidFill>
                  <a:srgbClr val="11221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EMAIL ADDRESS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B2B6FD5-EF04-436A-8B08-8465ED4BD61C}"/>
              </a:ext>
            </a:extLst>
          </p:cNvPr>
          <p:cNvSpPr txBox="1"/>
          <p:nvPr/>
        </p:nvSpPr>
        <p:spPr>
          <a:xfrm>
            <a:off x="4880113" y="4932293"/>
            <a:ext cx="2295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spc="42" dirty="0">
                <a:solidFill>
                  <a:srgbClr val="11221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liherbs2018@gmail.com</a:t>
            </a:r>
          </a:p>
        </p:txBody>
      </p:sp>
    </p:spTree>
    <p:extLst>
      <p:ext uri="{BB962C8B-B14F-4D97-AF65-F5344CB8AC3E}">
        <p14:creationId xmlns:p14="http://schemas.microsoft.com/office/powerpoint/2010/main" val="42274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7DC791C-D931-498C-8996-934E9D35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278688" cy="133923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芳香萬壽菊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919EBB0-8769-4710-8C5D-A8690419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2" y="1628800"/>
            <a:ext cx="5475127" cy="3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5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E7DC791C-D931-498C-8996-934E9D35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278688" cy="133923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Mono CJK JP Regular"/>
              </a:rPr>
              <a:t>芳香萬壽菊</a:t>
            </a: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1EB57345-DFCA-4834-9324-37F51EDA0A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344816" cy="548369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用來泡茶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可於感冒初期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消炎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可以平肝清熱、袪風、化痰、治頭暈目眩、感冒咳嗽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適合田裡種植為禁避植物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  <a:p>
            <a:pPr>
              <a:spcBef>
                <a:spcPct val="0"/>
              </a:spcBef>
              <a:buNone/>
            </a:pP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Mono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7714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17EFC-5E72-4F42-9034-F5CEDC65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9600"/>
            <a:ext cx="8100392" cy="13208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丁香羅勒</a:t>
            </a: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七層塔</a:t>
            </a:r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0811411-6780-42BF-A622-CDBD131F4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82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304932" cy="178836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6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丁香羅勒功效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304932" cy="471509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40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可以提振精神，使人感覺敏鋭</a:t>
            </a:r>
            <a:endParaRPr lang="en-US" altLang="zh-TW" sz="4000" b="0" i="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40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有平撫沮喪的功效，還能減輕頭痛</a:t>
            </a:r>
            <a:endParaRPr lang="en-US" altLang="zh-TW" sz="4000" b="0" i="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40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印度人拿來做淨化空間</a:t>
            </a:r>
            <a:endParaRPr lang="en-US" altLang="zh-TW" sz="40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40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0" i="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台灣青草店的保肝茶必備配方</a:t>
            </a:r>
            <a:endParaRPr lang="en-US" altLang="zh-TW" sz="4000" b="0" i="0" dirty="0">
              <a:solidFill>
                <a:srgbClr val="333333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40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懷孕期間請勿使用</a:t>
            </a:r>
            <a:endParaRPr lang="zh-TW" altLang="en-US" sz="3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37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id="{EB671FC7-20E1-46C5-8895-60EB519C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692696"/>
            <a:ext cx="8304932" cy="1593304"/>
          </a:xfrm>
        </p:spPr>
        <p:txBody>
          <a:bodyPr/>
          <a:lstStyle/>
          <a:p>
            <a:pPr eaLnBrk="1" hangingPunct="1"/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七葉埔姜</a:t>
            </a:r>
            <a: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除穢民俗植物</a:t>
            </a:r>
          </a:p>
        </p:txBody>
      </p:sp>
      <p:pic>
        <p:nvPicPr>
          <p:cNvPr id="38915" name="Picture 4" descr="ååè£¡å¯è½ææ¤ç©ãæ¨¹ãæ¶å¤åå¤§èªç¶">
            <a:extLst>
              <a:ext uri="{FF2B5EF4-FFF2-40B4-BE49-F238E27FC236}">
                <a16:creationId xmlns:a16="http://schemas.microsoft.com/office/drawing/2014/main" id="{FFE07422-F528-4DB2-9AAE-B0B508B18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2510" y="2457450"/>
            <a:ext cx="4241006" cy="317896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B42229-1226-4EAF-B543-832BBCD2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七葉埔姜又叫</a:t>
            </a:r>
            <a:r>
              <a:rPr lang="zh-TW" altLang="en-US" sz="54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黃荊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086EAB-2A56-4478-8561-09F291CA1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49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拙荊</a:t>
            </a:r>
            <a: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謙稱自己太太</a:t>
            </a:r>
            <a: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荊釵</a:t>
            </a:r>
            <a:endParaRPr lang="en-US" altLang="zh-TW" sz="49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負荊請罪</a:t>
            </a:r>
            <a:endParaRPr lang="en-US" altLang="zh-TW" sz="49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9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634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>
            <a:extLst>
              <a:ext uri="{FF2B5EF4-FFF2-40B4-BE49-F238E27FC236}">
                <a16:creationId xmlns:a16="http://schemas.microsoft.com/office/drawing/2014/main" id="{7CB31580-B9FD-4870-B0F4-8EBA6CA1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91" y="332656"/>
            <a:ext cx="6684169" cy="195334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七葉埔姜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351D8E-A4AE-4BA9-B7C0-162ABFC7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88840"/>
            <a:ext cx="8016900" cy="3302298"/>
          </a:xfrm>
        </p:spPr>
        <p:txBody>
          <a:bodyPr rtlCol="0">
            <a:noAutofit/>
          </a:bodyPr>
          <a:lstStyle/>
          <a:p>
            <a:pPr>
              <a:buFont typeface="Wingdings 3" charset="2"/>
              <a:buChar char=""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功效：</a:t>
            </a:r>
          </a:p>
          <a:p>
            <a:pPr>
              <a:buFont typeface="Wingdings 3" charset="2"/>
              <a:buChar char=""/>
              <a:defRPr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可泡茶、煎服可治感冒、頭痛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沐浴用、是很好的祛風、發汗劑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原住民的除障避邪植物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3" charset="2"/>
              <a:buChar char=""/>
              <a:defRPr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客家人坐月子婦女洗澡用藥草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3600" dirty="0"/>
            </a:br>
            <a:br>
              <a:rPr lang="zh-TW" altLang="en-US" sz="3600" dirty="0"/>
            </a:br>
            <a:endParaRPr lang="en-US" altLang="zh-TW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講師簡介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6851104" cy="4916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黎悠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黎惠梅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國小教師退休  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園藝治療師  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臺灣園藝輔助治療協會第五屆理事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花蓮黎悠香草工作室負責人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C5232A-92D8-4E70-861E-5FCF11902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74638"/>
            <a:ext cx="3168352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2E823362-0755-4F47-87AC-B479165E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艾草</a:t>
            </a:r>
          </a:p>
        </p:txBody>
      </p:sp>
      <p:pic>
        <p:nvPicPr>
          <p:cNvPr id="8195" name="內容版面配置區 3" descr="3041615863643030.jpg">
            <a:extLst>
              <a:ext uri="{FF2B5EF4-FFF2-40B4-BE49-F238E27FC236}">
                <a16:creationId xmlns:a16="http://schemas.microsoft.com/office/drawing/2014/main" id="{B7683279-6BFA-45FF-86B0-E3BE4A0ED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1772816"/>
            <a:ext cx="4437151" cy="4333961"/>
          </a:xfrm>
        </p:spPr>
      </p:pic>
    </p:spTree>
    <p:extLst>
      <p:ext uri="{BB962C8B-B14F-4D97-AF65-F5344CB8AC3E}">
        <p14:creationId xmlns:p14="http://schemas.microsoft.com/office/powerpoint/2010/main" val="829668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CA63F-D692-4BA9-838F-C47BCDE0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艾葉服之則走三陰而逐一切寒濕，轉肅殺之氣為融和；灸之則透諸經而治百種病邪，起沉疴之人為康泰，其功亦大矣。</a:t>
            </a:r>
            <a:r>
              <a:rPr lang="en-US" altLang="zh-TW" sz="53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——《</a:t>
            </a:r>
            <a:r>
              <a:rPr lang="zh-TW" altLang="en-US" sz="53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本草綱目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246A07-CA7B-4F89-A4A8-0B70ECF53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71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441887AF-08DB-4E23-AB5F-C231DD1B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艾草功效</a:t>
            </a:r>
            <a: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3D1CCA-1B56-4886-B3C0-8C23790D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2"/>
            <a:ext cx="6842721" cy="4484571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zh-TW" altLang="en-US" sz="14400" dirty="0">
                <a:latin typeface="標楷體" pitchFamily="65" charset="-120"/>
                <a:ea typeface="標楷體" pitchFamily="65" charset="-120"/>
              </a:rPr>
              <a:t>功效：</a:t>
            </a:r>
          </a:p>
          <a:p>
            <a:pPr>
              <a:defRPr/>
            </a:pPr>
            <a:r>
              <a:rPr lang="en-US" altLang="zh-TW" sz="144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14400" dirty="0">
                <a:latin typeface="標楷體" pitchFamily="65" charset="-120"/>
                <a:ea typeface="標楷體" pitchFamily="65" charset="-120"/>
              </a:rPr>
              <a:t>能調理氣血、溫經脈、逐寒濕、止冷痛，可調理身體虛寒。</a:t>
            </a:r>
            <a:endParaRPr lang="en-US" altLang="zh-TW" sz="14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14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4400" dirty="0">
                <a:latin typeface="標楷體" pitchFamily="65" charset="-120"/>
                <a:ea typeface="標楷體" pitchFamily="65" charset="-120"/>
              </a:rPr>
              <a:t>艾葉煙薰防疫法是一種簡便易行的防疫法。</a:t>
            </a:r>
            <a:endParaRPr lang="en-US" altLang="zh-TW" sz="14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144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14400" dirty="0">
                <a:latin typeface="標楷體" pitchFamily="65" charset="-120"/>
                <a:ea typeface="標楷體" pitchFamily="65" charset="-120"/>
              </a:rPr>
              <a:t> 鎮咳及祛痰作用</a:t>
            </a:r>
            <a:endParaRPr lang="en-US" altLang="zh-TW" sz="14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144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14400" dirty="0">
                <a:latin typeface="標楷體" pitchFamily="65" charset="-120"/>
                <a:ea typeface="標楷體" pitchFamily="65" charset="-120"/>
              </a:rPr>
              <a:t>常用的辟邪除晦除穢的民俗植物</a:t>
            </a:r>
            <a:endParaRPr lang="en-US" altLang="zh-TW" sz="14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br>
              <a:rPr lang="zh-TW" altLang="en-US" dirty="0"/>
            </a:br>
            <a:br>
              <a:rPr lang="zh-TW" altLang="en-US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682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6792"/>
            <a:ext cx="6347713" cy="373608"/>
          </a:xfrm>
        </p:spPr>
        <p:txBody>
          <a:bodyPr>
            <a:normAutofit fontScale="90000"/>
          </a:bodyPr>
          <a:lstStyle/>
          <a:p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活動三</a:t>
            </a: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介紹今天的茶飲</a:t>
            </a:r>
            <a:endParaRPr lang="zh-TW" altLang="en-US" sz="8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173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6792"/>
            <a:ext cx="6347713" cy="373608"/>
          </a:xfrm>
        </p:spPr>
        <p:txBody>
          <a:bodyPr>
            <a:normAutofit fontScale="90000"/>
          </a:bodyPr>
          <a:lstStyle/>
          <a:p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越甦活茶飲</a:t>
            </a:r>
            <a:b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441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DCC71-5BA5-4184-B9F5-99C316F7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6347713" cy="1320800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越甦活茶飲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生鮮月桃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生鮮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乾燥紫蘇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生鮮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乾燥甜菊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65C567-D169-423C-A9BF-56339F8D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149080"/>
            <a:ext cx="6347714" cy="189228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559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40FD59B-3043-43EC-A9FD-F5942207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78" y="1404952"/>
            <a:ext cx="2908044" cy="4048095"/>
          </a:xfrm>
          <a:prstGeom prst="rect">
            <a:avLst/>
          </a:prstGeom>
        </p:spPr>
      </p:pic>
      <p:sp>
        <p:nvSpPr>
          <p:cNvPr id="8194" name="標題 1">
            <a:extLst>
              <a:ext uri="{FF2B5EF4-FFF2-40B4-BE49-F238E27FC236}">
                <a16:creationId xmlns:a16="http://schemas.microsoft.com/office/drawing/2014/main" id="{2E823362-0755-4F47-87AC-B479165E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EF38FD-DCC6-4E03-825B-268F1BB4C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3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5ABCC8-27B6-4B5F-94D9-92CE3958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女詞人李清照在她的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攤破浣溪沙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便提到「病起蕭蕭兩鬢華，臥看殘月上窗紗。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豆蔻連梢煎熟水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，莫分茶。枕上詩書閒處好，門前風景雨來佳，終日向人多醞藉，木樨花。</a:t>
            </a:r>
            <a:r>
              <a:rPr lang="zh-TW" altLang="en-US" sz="4400" dirty="0"/>
              <a:t>」</a:t>
            </a:r>
            <a:b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EB0C8-FB6F-422F-8C4D-1A9D5A55C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3244334"/>
            <a:ext cx="6273745" cy="279702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195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6792"/>
            <a:ext cx="6347713" cy="373608"/>
          </a:xfrm>
        </p:spPr>
        <p:txBody>
          <a:bodyPr>
            <a:normAutofit fontScale="90000"/>
          </a:bodyPr>
          <a:lstStyle/>
          <a:p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月桃</a:t>
            </a:r>
            <a: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荳蔻</a:t>
            </a:r>
            <a: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荳蔻年華</a:t>
            </a:r>
            <a:b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0801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5340D-9AB6-4601-9B9C-0657EDD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335899" cy="526297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全身是寶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月桃的嫩莖可以煮食、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花可做成糕點，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果實可以當花材，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葉子可以拿來編竹籃草蓆，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甚至連種子也是某些藥品的原料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4160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證照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200" dirty="0"/>
              <a:t>1.	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國中合格教師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國小合格教師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台灣園藝輔助治療協會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HTR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園藝治療師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亞太地區登記園藝治療師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5.ACP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協會合格園藝治療師</a:t>
            </a:r>
          </a:p>
          <a:p>
            <a:pPr>
              <a:buNone/>
            </a:pP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80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BB05A-4EC5-441E-8369-3026E964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0" y="653922"/>
            <a:ext cx="7984998" cy="332398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月桃（學名：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Alpinia zerumbet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為薑科月桃屬植物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玉桃、良姜、虎子花等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月桃在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名醫別錄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被記載為荳蔻，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是著名的香料之一，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為台灣常見之多年生草本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B3489A-BE8C-42E2-BC77-27C30F8B9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900" y="2813733"/>
            <a:ext cx="4678300" cy="45719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48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5340D-9AB6-4601-9B9C-0657EDD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8488299" cy="1918395"/>
          </a:xfrm>
        </p:spPr>
        <p:txBody>
          <a:bodyPr/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月桃根莖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892E08-2442-4D0C-810D-FBED5C1FDD64}"/>
              </a:ext>
            </a:extLst>
          </p:cNvPr>
          <p:cNvSpPr/>
          <p:nvPr/>
        </p:nvSpPr>
        <p:spPr>
          <a:xfrm>
            <a:off x="152400" y="990600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將月桃根莖部位煮湯服用後，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具有排汗、利尿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及減緩感冒症狀的功能，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也可用於治療消化性潰瘍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295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96975-8193-4B21-B45C-8E68C0FF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0" y="653922"/>
            <a:ext cx="7984998" cy="830997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月桃葉</a:t>
            </a:r>
            <a:endParaRPr lang="zh-TW" altLang="en-US" sz="54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7C9EBF-9158-4FDA-A0B3-21C35652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8192"/>
            <a:ext cx="6156198" cy="272351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A0F5E9-6B92-4DA3-9A43-0BE3D98072A5}"/>
              </a:ext>
            </a:extLst>
          </p:cNvPr>
          <p:cNvSpPr/>
          <p:nvPr/>
        </p:nvSpPr>
        <p:spPr>
          <a:xfrm>
            <a:off x="533400" y="1676400"/>
            <a:ext cx="6208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葉子可以包糕粿、包粽子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葉鞘曬乾編成帽子、草蓆，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也可作編作繩索，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甚至在日本也作為製紙的原料</a:t>
            </a:r>
          </a:p>
        </p:txBody>
      </p:sp>
    </p:spTree>
    <p:extLst>
      <p:ext uri="{BB962C8B-B14F-4D97-AF65-F5344CB8AC3E}">
        <p14:creationId xmlns:p14="http://schemas.microsoft.com/office/powerpoint/2010/main" val="3146096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5340D-9AB6-4601-9B9C-0657EDD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499" cy="360098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月桃花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月桃開花時其花瓣內側黃色與紅色相錯，似老虎毛色斑紋，故又稱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「虎子花」</a:t>
            </a:r>
            <a:b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在臺灣民間信仰中，端午節月桃和掛榕枝、艾草與香茅，是常見的避邪物組合</a:t>
            </a:r>
          </a:p>
        </p:txBody>
      </p:sp>
    </p:spTree>
    <p:extLst>
      <p:ext uri="{BB962C8B-B14F-4D97-AF65-F5344CB8AC3E}">
        <p14:creationId xmlns:p14="http://schemas.microsoft.com/office/powerpoint/2010/main" val="1495453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5340D-9AB6-4601-9B9C-0657EDD3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499" cy="581697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月桃果實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7~10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月，果實為蒴果，卵圓形，直徑約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公分大小，具有多數縱稜，成熟時呈朱紅色，每果種子約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枚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種子淡藍灰色，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種子外層包覆著灰白色的假種皮，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因為具有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清涼解毒的特性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被拿來當成製作「仁丹」，亦可供做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芳香健胃劑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024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0D9D5EAF-C316-4A7E-9F31-6504E414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325166"/>
            <a:ext cx="8445104" cy="9608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紫蘇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甦活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E9EC0ECD-EF1E-4913-8878-8EF887F8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endParaRPr lang="zh-TW" altLang="en-US" sz="1350"/>
          </a:p>
        </p:txBody>
      </p:sp>
      <p:pic>
        <p:nvPicPr>
          <p:cNvPr id="22532" name="Picture 2" descr="ãç´«èãçåçæå°çµæ">
            <a:extLst>
              <a:ext uri="{FF2B5EF4-FFF2-40B4-BE49-F238E27FC236}">
                <a16:creationId xmlns:a16="http://schemas.microsoft.com/office/drawing/2014/main" id="{7DECD56B-D9FA-4AEC-8C0F-E42F15A9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37" y="2452687"/>
            <a:ext cx="3987404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20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id="{B2FF839B-70BA-44B4-B3E3-D7F10F98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548680"/>
            <a:ext cx="7800876" cy="173732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紫蘇性溫</a:t>
            </a:r>
            <a:br>
              <a:rPr lang="zh-TW" altLang="en-US" b="1" dirty="0">
                <a:solidFill>
                  <a:schemeClr val="tx1"/>
                </a:solidFill>
              </a:rPr>
            </a:br>
            <a: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有發汗散寒、行氣、解毒等功效</a:t>
            </a:r>
            <a:b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適用於感冒發熱、怕冷、無汗及胸悶咳嗽、腹膨氣脹等症</a:t>
            </a:r>
            <a:b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可用於食魚蟹中毒引起的腹瀉</a:t>
            </a:r>
            <a:b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蘇梗有順氣、安胎的功效，可用於胸悶氣脹、胎動不安。</a:t>
            </a:r>
            <a:b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皮膚過敏</a:t>
            </a:r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B04C50CC-1A67-4B32-9F94-631B0425A73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-625079" y="6000751"/>
            <a:ext cx="1016795" cy="2500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284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4CFC-0EB7-4F8F-B40C-A6593E89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7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煮藥草茶甜美好喝的秘方</a:t>
            </a: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3CD72924-07C8-4F6B-A0E6-ABB50587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284984"/>
            <a:ext cx="6347713" cy="27563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50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F45F-8D57-DCB0-1A17-0B6BD5FB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4322B-677E-DC7C-55A1-302E3F8B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92" y="-747464"/>
            <a:ext cx="6129728" cy="2173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甜菊</a:t>
            </a: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F3717E88-2443-CA7C-52EC-E58A18E6E44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915816" y="6041363"/>
            <a:ext cx="4041496" cy="20703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7A1C04-4FEF-8A81-76FA-8E723B10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16832"/>
            <a:ext cx="2584928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5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54CFC-0EB7-4F8F-B40C-A6593E89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甜菊</a:t>
            </a: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3CD72924-07C8-4F6B-A0E6-ABB50587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降低血糖作用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抗菌作用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消除疲勞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EB821D24-35DB-4D57-AD37-E8316CE1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092" y="1881188"/>
            <a:ext cx="2582465" cy="34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7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DE0C2-4E20-4115-9F0F-B8F8C32B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60648"/>
            <a:ext cx="6447502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活動一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練習照顧自己的好方法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紓壓放鬆的呼吸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A20B90-DD47-43FE-8BD0-6BC80792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95320E-6FB4-454D-9082-825D27C5B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260" y="2924944"/>
            <a:ext cx="3429000" cy="28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5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5ABE8-F0B6-C70E-8EE6-C19D37C2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62801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sz="67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甜菊葉</a:t>
            </a:r>
            <a:r>
              <a:rPr lang="en-US" altLang="zh-TW" sz="67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67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天然甜味劑</a:t>
            </a:r>
            <a:br>
              <a:rPr lang="en-US" altLang="zh-TW" sz="67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latin typeface="Lora" pitchFamily="2" charset="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latin typeface="Lora" pitchFamily="2" charset="0"/>
              </a:rPr>
            </a:b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全球</a:t>
            </a:r>
            <a: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多個國家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已正式作爲安全代糖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熱量低，幾乎沒有碳水化合物和脂肪，是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糖尿病患者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體重過重者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的理想選擇。健康狀況。</a:t>
            </a:r>
            <a:b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AAD01-7078-C290-9270-D2E5F87A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1" y="5445224"/>
            <a:ext cx="5697681" cy="596139"/>
          </a:xfrm>
        </p:spPr>
        <p:txBody>
          <a:bodyPr/>
          <a:lstStyle/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252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25749-BBEE-E3DB-CF39-F97A27C2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zh-TW" altLang="en-US" sz="67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甜菊葉的甜味來源</a:t>
            </a:r>
            <a:r>
              <a:rPr lang="en-US" altLang="zh-TW" sz="67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zh-TW" altLang="en-US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甜菊葉的甜味主要來自於其中所含的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甜菊素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甜菊素是一種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天然的二萜類化合物，具有強烈的甜味，但卻不含任何卡路里或碳水化合物。</a:t>
            </a:r>
            <a:br>
              <a:rPr lang="en-US" altLang="zh-TW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甜菊素的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甜度是蔗糖的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200-300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倍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，但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卻不會導致血糖升高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，因此非常適合糖尿病患者和體重控制者使用</a:t>
            </a:r>
            <a:br>
              <a:rPr lang="zh-TW" altLang="en-US" b="0" i="0" dirty="0">
                <a:solidFill>
                  <a:srgbClr val="000000"/>
                </a:solidFill>
                <a:effectLst/>
                <a:latin typeface="Lora" pitchFamily="2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8C905B-E3F5-67C2-FC3D-34B3104B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39" y="5589240"/>
            <a:ext cx="5625673" cy="45212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5442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61982C-1AE0-BC6B-93EA-B8F2BA98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甜菊葉的功效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臨床觀察甜菊葉有一定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降低血壓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作用。</a:t>
            </a:r>
            <a:b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並可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降低血糖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。幫助消化，促進胰腺和脾胃功能。</a:t>
            </a:r>
            <a:b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滋養肝臟，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養精提神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調整血糖，</a:t>
            </a:r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減肥養顏</a:t>
            </a:r>
            <a:r>
              <a:rPr lang="zh-TW" altLang="en-US" sz="40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，符合現代人追求低卡路里、無糖、無碳水化合物、無脂肪的健康生活方式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2F570-5CC8-199F-E8D0-F5A21FD217C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012160" y="6041363"/>
            <a:ext cx="945152" cy="339965"/>
          </a:xfrm>
        </p:spPr>
        <p:txBody>
          <a:bodyPr>
            <a:normAutofit lnSpcReduction="10000"/>
          </a:bodyPr>
          <a:lstStyle/>
          <a:p>
            <a:r>
              <a:rPr lang="zh-TW" altLang="en-US" sz="1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5437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52023F-E576-4C41-A3AF-193DB72F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7136257" cy="21549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6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如何煮越甦活茶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F02DC9E5-C77A-47D2-BD62-14DC862A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40768"/>
            <a:ext cx="9900592" cy="470059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冷水煮沸時才放月桃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月桃煮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分鐘後放生鮮紫蘇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甜菊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分鐘後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火關掉，撈起全部植物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860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3420380"/>
          </a:xfrm>
        </p:spPr>
        <p:txBody>
          <a:bodyPr>
            <a:normAutofit fontScale="90000"/>
          </a:bodyPr>
          <a:lstStyle/>
          <a:p>
            <a:br>
              <a:rPr lang="en-US" altLang="zh-TW" sz="547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7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活動四</a:t>
            </a:r>
            <a:br>
              <a:rPr lang="en-US" altLang="zh-TW" sz="547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7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介紹月桃奶茶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75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99" y="4347103"/>
            <a:ext cx="4760786" cy="104117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7622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5DCC71-5BA5-4184-B9F5-99C316F7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1268760"/>
            <a:ext cx="6120679" cy="4248472"/>
          </a:xfrm>
        </p:spPr>
        <p:txBody>
          <a:bodyPr>
            <a:noAutofit/>
          </a:bodyPr>
          <a:lstStyle/>
          <a:p>
            <a:r>
              <a:rPr lang="zh-TW" altLang="en-US" sz="495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月桃奶茶</a:t>
            </a:r>
            <a:br>
              <a:rPr lang="en-US" altLang="zh-TW" sz="405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生鮮月桃果實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莖</a:t>
            </a: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生鮮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乾燥甜菊</a:t>
            </a: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紅茶</a:t>
            </a:r>
            <a:b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65C567-D169-423C-A9BF-56339F8D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1" y="4941167"/>
            <a:ext cx="4741313" cy="44710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62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52023F-E576-4C41-A3AF-193DB72F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9" y="1106742"/>
            <a:ext cx="5728764" cy="13666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5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如何煮月桃奶茶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F02DC9E5-C77A-47D2-BD62-14DC862A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62827"/>
            <a:ext cx="7425444" cy="352544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先煮紅茶茶水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再放進月桃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甜菊煮沸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36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 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撈起全部植物。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放鮮奶</a:t>
            </a:r>
            <a:r>
              <a:rPr lang="zh-TW" altLang="en-US" sz="3600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再關掉火。</a:t>
            </a:r>
          </a:p>
        </p:txBody>
      </p:sp>
    </p:spTree>
    <p:extLst>
      <p:ext uri="{BB962C8B-B14F-4D97-AF65-F5344CB8AC3E}">
        <p14:creationId xmlns:p14="http://schemas.microsoft.com/office/powerpoint/2010/main" val="1293966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id="{655E78A9-6FBD-481A-84C8-52128BB1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3" y="1916832"/>
            <a:ext cx="7728868" cy="2598018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活動五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簡介印度香料奶茶</a:t>
            </a:r>
          </a:p>
        </p:txBody>
      </p:sp>
      <p:sp>
        <p:nvSpPr>
          <p:cNvPr id="60419" name="內容版面配置區 2">
            <a:extLst>
              <a:ext uri="{FF2B5EF4-FFF2-40B4-BE49-F238E27FC236}">
                <a16:creationId xmlns:a16="http://schemas.microsoft.com/office/drawing/2014/main" id="{956172DD-BFE1-48EA-A3C5-31C4FB6F1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4797152"/>
            <a:ext cx="4992564" cy="493986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534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4A645-FAAC-493B-B44D-729AE1D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6792"/>
            <a:ext cx="6347713" cy="373608"/>
          </a:xfrm>
        </p:spPr>
        <p:txBody>
          <a:bodyPr>
            <a:normAutofit fontScale="90000"/>
          </a:bodyPr>
          <a:lstStyle/>
          <a:p>
            <a:r>
              <a:rPr lang="zh-TW" altLang="en-US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7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7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印度香料奶茶</a:t>
            </a:r>
            <a:r>
              <a:rPr lang="en-US" altLang="zh-TW" sz="67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Masala  cha(tea)</a:t>
            </a:r>
            <a:endParaRPr lang="zh-TW" altLang="en-US" sz="67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91A828-A7E6-46A6-A7B8-DC74A99B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055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9E52F0-6FDF-4B3D-8BDF-CEACA51C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7274768" cy="1320800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印度香料奶茶的靈魂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9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薑</a:t>
            </a:r>
            <a:r>
              <a:rPr lang="zh-TW" altLang="en-US" sz="8900" b="0" i="0" dirty="0">
                <a:solidFill>
                  <a:srgbClr val="666666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89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綠豆蔻</a:t>
            </a:r>
            <a:endParaRPr lang="zh-TW" altLang="en-US" sz="89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C8D232B-0354-009A-6001-5869B5D3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79" y="4077072"/>
            <a:ext cx="5265633" cy="196429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1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DB4D0-9B2B-4415-8DD2-0AAAB8A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24744"/>
            <a:ext cx="5479846" cy="2915847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安穩的呼吸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心情會安穩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46FE6E-5EC4-4372-97D7-37F1B18E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153185"/>
            <a:ext cx="6447501" cy="123508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5608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32080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印度香料奶茶的元素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茶</a:t>
            </a:r>
            <a:b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b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香料</a:t>
            </a:r>
            <a:b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糖</a:t>
            </a:r>
            <a:b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3429000"/>
            <a:ext cx="6048672" cy="261236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511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32080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印度香料奶茶的元素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茶</a:t>
            </a:r>
            <a:b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在茶的選擇上，</a:t>
            </a:r>
            <a:br>
              <a:rPr lang="en-US" altLang="zh-TW" sz="4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0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來自</a:t>
            </a:r>
            <a:r>
              <a:rPr lang="zh-TW" altLang="en-US" sz="44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印度的阿薩姆紅茶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Noto Sans TC"/>
              </a:rPr>
              <a:t>，</a:t>
            </a:r>
            <a:br>
              <a:rPr lang="en-US" altLang="zh-TW" sz="53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0563"/>
            <a:ext cx="5616624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210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8138865" cy="1320800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印度香料奶茶的元素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奶</a:t>
            </a:r>
            <a:b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奶的選擇，建議可以先從一般的牛奶開始，做奶茶，通常選全脂會比較好。若用低脂，奶香會略顯遜色，整體喝起來就會比較單薄。如果你不喝牛奶，也可以試著用豆奶或燕麥奶等做做看，也許會意外地不錯喝。</a:t>
            </a:r>
            <a:b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而在茶和奶的比例上，可以先從</a:t>
            </a:r>
            <a:r>
              <a:rPr lang="en-US" altLang="zh-TW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1:1</a:t>
            </a:r>
            <a:r>
              <a:rPr lang="zh-TW" altLang="en-US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開始嘗試</a:t>
            </a:r>
            <a:br>
              <a:rPr lang="zh-TW" altLang="en-US" b="0" i="0" dirty="0">
                <a:solidFill>
                  <a:srgbClr val="3A3E41"/>
                </a:solidFill>
                <a:effectLst/>
                <a:latin typeface="Noto Sans TC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0563"/>
            <a:ext cx="5616624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7300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8138865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印度香料奶茶的元素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香料</a:t>
            </a:r>
            <a:b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經典款：</a:t>
            </a:r>
            <a:r>
              <a:rPr lang="zh-TW" altLang="en-US" b="1" dirty="0">
                <a:solidFill>
                  <a:srgbClr val="3A3E4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荳蔻、肉桂、丁香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辛辣款：薑、胡椒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清香款：香茅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Noto Sans TC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0563"/>
            <a:ext cx="5616624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6594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8138865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印度香料奶茶的元素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糖</a:t>
            </a:r>
            <a:br>
              <a:rPr lang="en-US" altLang="zh-TW" sz="53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r>
              <a:rPr lang="zh-TW" altLang="en-US" sz="4400" b="0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選擇最一般的砂糖就行</a:t>
            </a:r>
            <a:br>
              <a:rPr lang="zh-TW" altLang="en-US" sz="44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4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0563"/>
            <a:ext cx="5616624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80387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DC2A7-1271-8169-1263-404CD433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680"/>
            <a:ext cx="8138865" cy="1320800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sz="6000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今天印度香料奶茶的配方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綠荳蔻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南薑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胡椒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香茅</a:t>
            </a:r>
            <a:b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b="1" i="0" dirty="0">
                <a:solidFill>
                  <a:srgbClr val="3A3E4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甜菊</a:t>
            </a: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br>
              <a:rPr lang="zh-TW" altLang="en-US" b="1" i="0" dirty="0">
                <a:solidFill>
                  <a:srgbClr val="3A3E41"/>
                </a:solidFill>
                <a:effectLst/>
                <a:latin typeface="Noto Sans TC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9B6A7-538E-7F45-A069-45FAC31C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0563"/>
            <a:ext cx="5616624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2386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綠豆蔲</a:t>
            </a: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DB122C-D78E-3D23-475D-1A3130317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531368"/>
            <a:ext cx="3717032" cy="371703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5EC426C-BA31-990B-BE00-3D72ACF034A0}"/>
              </a:ext>
            </a:extLst>
          </p:cNvPr>
          <p:cNvSpPr txBox="1"/>
          <p:nvPr/>
        </p:nvSpPr>
        <p:spPr>
          <a:xfrm>
            <a:off x="609599" y="1484784"/>
            <a:ext cx="59786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呼吸道不適症狀，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如咳嗽、氣喘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助消化、止渴</a:t>
            </a:r>
            <a:endParaRPr lang="en-US" altLang="zh-TW" sz="32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solidFill>
                  <a:srgbClr val="050505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rgbClr val="050505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防暈車嘔吐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、舒眠</a:t>
            </a:r>
            <a:endParaRPr lang="en-US" altLang="zh-TW" sz="32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4160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A40729-2DD5-EC7C-4ACD-EDEE0B6EF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0688"/>
            <a:ext cx="37444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9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3B52DC-AD18-A92F-2651-59C05D73BBBB}"/>
              </a:ext>
            </a:extLst>
          </p:cNvPr>
          <p:cNvSpPr txBox="1"/>
          <p:nvPr/>
        </p:nvSpPr>
        <p:spPr>
          <a:xfrm>
            <a:off x="251520" y="816637"/>
            <a:ext cx="87129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調整血糖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每日只要攝取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克的肉桂，就能降低短期與長期的血糖值。它能抑制醣類分解酵素，增加胰島素的敏感性，促進胰島素釋放而降低血糖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抗菌</a:t>
            </a:r>
            <a:r>
              <a:rPr lang="zh-TW" altLang="en-US" sz="2400" b="1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肉桂提煉出的肉桂油和肉桂醛在抑制細菌、真菌、黴菌上，都有顯著效果，並有助於舒緩肌膚發紅瘙癢，可對抗青春痘，還能保護牙齦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抗發炎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止痛：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肉桂能夠緩解</a:t>
            </a:r>
            <a:r>
              <a:rPr lang="zh-TW" altLang="en-US" sz="2400" b="0" i="0" u="sng" dirty="0">
                <a:solidFill>
                  <a:srgbClr val="00994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偏頭痛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、舒緩月經來臨前症狀。</a:t>
            </a:r>
          </a:p>
          <a:p>
            <a:pPr algn="just"/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改善腸胃道功能</a:t>
            </a:r>
            <a:r>
              <a:rPr lang="zh-TW" altLang="en-US" sz="2400" b="1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桂皮油能刺激腸胃蠕動，促進食慾；肉桂還能抑制幽門螺旋桿菌所分泌出造成胃炎的物質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，緩解胃炎症狀。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702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F6ADD2-1C86-671B-9B8A-81639942B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11760" y="1052736"/>
            <a:ext cx="36004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DB4D0-9B2B-4415-8DD2-0AAAB8A6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24744"/>
            <a:ext cx="5479846" cy="2915847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呼吸法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46FE6E-5EC4-4372-97D7-37F1B18E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4153185"/>
            <a:ext cx="6447501" cy="123508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90EB5F-1AAD-4EDD-BDD8-CE11552D4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641017"/>
            <a:ext cx="41399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61CC82-D739-5AC4-00C5-94DB54CB99B4}"/>
              </a:ext>
            </a:extLst>
          </p:cNvPr>
          <p:cNvSpPr txBox="1"/>
          <p:nvPr/>
        </p:nvSpPr>
        <p:spPr>
          <a:xfrm>
            <a:off x="175034" y="980728"/>
            <a:ext cx="66668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優秀的抗氧化能力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丁香的重要成分「丁香油酚」，屬於植物多酚的一種。「多酚」是存在於植物當中的天然有機化合物，而且有很強的抗氧化能力。丁香裡面的多酚成分，可以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減少氧化的元凶「自由基」生成</a:t>
            </a:r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，雖非返老還童的仙丹，但對於抗老美容確實是有正面幫助的喔</a:t>
            </a:r>
          </a:p>
          <a:p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抑制細菌繁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殖</a:t>
            </a: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香含有的抗菌成分，也是會讓細菌敬而遠之的。研究證實丁香含有的多酚，能夠達到對「</a:t>
            </a:r>
            <a:r>
              <a:rPr lang="zh-TW" altLang="en-US" sz="24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金黃葡萄球菌</a:t>
            </a:r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」的抑制功效，降低細菌繁殖的速度</a:t>
            </a:r>
            <a:endParaRPr lang="en-US" altLang="zh-TW" sz="24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幫助免疫功能調節</a:t>
            </a:r>
          </a:p>
          <a:p>
            <a:pPr algn="l"/>
            <a:r>
              <a:rPr lang="zh-TW" altLang="en-US" sz="24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丁香的成分與免疫疾病之間，丁香油酚對於類風濕性關節炎的改善，並且抑制身體裡面引起發炎的物質。</a:t>
            </a:r>
            <a:endParaRPr lang="zh-TW" altLang="en-US" sz="2400" b="1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484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南薑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211627B-B4CF-F7DC-B3AB-C17E09BDD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5776" y="1052736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71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南薑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55555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南薑又名良薑，香氣介乎柑橘類水果、泥土松樹之間，嚼起來不如生薑辣</a:t>
            </a:r>
            <a:br>
              <a:rPr lang="en-US" altLang="zh-TW" b="0" i="0" dirty="0">
                <a:solidFill>
                  <a:srgbClr val="55555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0" i="0" dirty="0">
                <a:solidFill>
                  <a:srgbClr val="55555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鼻子過敏、手腳冰冷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感冒咳嗽、久咳不逾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腸胃不適、胃痛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55555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南薑屬於中藥材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﹐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可做為支氣管炎的消炎劑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﹐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同時還有健胃整腸的效果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3B52DC-AD18-A92F-2651-59C05D73BBBB}"/>
              </a:ext>
            </a:extLst>
          </p:cNvPr>
          <p:cNvSpPr txBox="1"/>
          <p:nvPr/>
        </p:nvSpPr>
        <p:spPr>
          <a:xfrm>
            <a:off x="251520" y="816637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6420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胡椒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C7AE29-91B7-FB5F-B3DB-E64669B71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673" y="526368"/>
            <a:ext cx="326865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91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91FFF4-FF9C-49DF-95F1-1DAFFDBF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胡椒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CFAB9D-19D3-43B9-9852-83075DEC3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242" y="1628800"/>
            <a:ext cx="546594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998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4BF62-447A-4A34-99FE-E7C4675A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7064022" cy="2044402"/>
          </a:xfrm>
        </p:spPr>
        <p:txBody>
          <a:bodyPr>
            <a:normAutofit/>
          </a:bodyPr>
          <a:lstStyle/>
          <a:p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1965A0-A3C4-4EAD-9D9D-557FF4F7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7524327" cy="5199633"/>
          </a:xfrm>
        </p:spPr>
        <p:txBody>
          <a:bodyPr>
            <a:noAutofit/>
          </a:bodyPr>
          <a:lstStyle/>
          <a:p>
            <a:r>
              <a:rPr lang="zh-TW" altLang="en-US" sz="28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黑胡椒是完全熟成之前將果實乾燥而成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表面有皺皺的表皮。強烈辣味和野生風味是它的特徵。特別適合搭配牛肉或是豬肉這種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肉類料理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綠胡椒是完全熟成前</a:t>
            </a:r>
            <a:r>
              <a:rPr lang="zh-TW" altLang="en-US" sz="28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將果實收成，</a:t>
            </a:r>
            <a:r>
              <a:rPr lang="zh-TW" altLang="en-US" sz="28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用鹽醃漬短時間乾燥而成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。清爽的辣味是綠辣椒的特徵，適合搭配肉類或是魚類料理。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白胡椒是等胡椒果實熟紅了才收成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。將果實浸在水中，待皮柔軟去除掉後乾燥而成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。高級的香味是白胡椒的特徵，和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魚、雞肉、白醬或湯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這類淡色素材搭配絕佳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紅胡椒是完全紅透熟成之後收成乾燥而成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。和白胡椒不同，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紅胡椒不去除外皮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937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香茅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01091A6-7A51-3CE0-C977-BDD86E1BD6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108" y="816636"/>
            <a:ext cx="3401589" cy="60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85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2" y="0"/>
            <a:ext cx="7637327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香茅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0" i="0" dirty="0">
                <a:solidFill>
                  <a:srgbClr val="FF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味道清香、增加食慾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香茅富含檸檬醛，其所散發的特殊檸檬、薄荷香氣使得味道清香</a:t>
            </a:r>
            <a:b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消炎、抗菌</a:t>
            </a:r>
            <a:b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香茅中富含類黃酮和酚類化合物，能夠幫助消炎，香茅中富含的檸檬醛也具有很強的抗菌和抗真菌特性。萃取物可有效降低大腸桿菌培養物的毒性，並有助於治療消化道中的細菌感染</a:t>
            </a:r>
            <a:b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/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6660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DE0C2-4E20-4115-9F0F-B8F8C32B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60648"/>
            <a:ext cx="7736407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6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介紹五香粉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A20B90-DD47-43FE-8BD0-6BC80792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7464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2A9C5B-F045-B695-B305-97CC7A10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五香粉是一種傳統調味品，由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多種香料混合研磨</a:t>
            </a:r>
            <a:r>
              <a:rPr lang="zh-TW" altLang="en-US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而成。 它具有獨特的香氣和味道，用於烹飪中能起到增香、增味、去腥、助消化等多種功效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78DDE2-351E-E50A-D8EE-9256086D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919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11E82E-CC6D-49D4-99F5-C7CDAAFB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9073008" cy="244827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142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呼吸的理論</a:t>
            </a: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深呼吸</a:t>
            </a:r>
            <a:b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會加速代謝體內毒素</a:t>
            </a:r>
            <a:br>
              <a:rPr lang="en-US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的速度</a:t>
            </a:r>
            <a:r>
              <a:rPr lang="zh-TW" altLang="en-US" sz="6000" dirty="0">
                <a:solidFill>
                  <a:schemeClr val="tx1"/>
                </a:solidFill>
              </a:rPr>
              <a:t>。</a:t>
            </a: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8253CF-92A6-4F82-809E-E54776EE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4221088"/>
            <a:ext cx="6696743" cy="182027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539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936CC-394C-AED3-CA25-B37CB9B4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五香粉最早的記載出現在中國的一些古代典籍中，如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食物本草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齊民要術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B7D3C4-40AD-5825-8542-1EAE3B93C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0325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F5A41-00E1-862C-2A37-182D0461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9972600" cy="21018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五香粉的使用始於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中國南北朝時期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，即西元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420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年至</a:t>
            </a:r>
            <a: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589</a:t>
            </a: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年之間。 由於南北朝時期社會動蕩，人們的生活條件惡劣，食物短缺。 為了改善口味和延長食物的保質期，廚師們開始使用香料來烹飪食物，因為香料具有殺菌的作用。</a:t>
            </a:r>
            <a:br>
              <a:rPr lang="en-US" altLang="zh-TW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這些香料逐漸被稱為五香，成為烹飪中的必備調味品。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89F5DF-8629-FBFD-020D-55EF381B302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6957312" y="6041363"/>
            <a:ext cx="711031" cy="286024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1330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217C-91E6-A117-1594-7A3D7C2C3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900FC-7B17-5ABE-24AD-F50B2437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260648"/>
            <a:ext cx="9937103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有哪五種香料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7F70F2-6DF7-0730-16EF-7EA07515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4445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DF9AE-9F4C-17DB-1C5D-FDA93170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171C0-0736-9867-9206-5D056B81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9512"/>
            <a:ext cx="8892479" cy="570118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常見的五種 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八角、丁香</a:t>
            </a:r>
            <a:r>
              <a:rPr lang="zh-TW" altLang="en-US" sz="48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花椒、肉桂</a:t>
            </a:r>
            <a:r>
              <a:rPr lang="zh-TW" altLang="en-US" sz="4800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茴香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17BBA6-7BF3-48DF-ACA1-100F2BF71E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5715000" y="5388272"/>
            <a:ext cx="657200" cy="1469728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954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C434D-52DE-43FC-5EE3-EE79BA13A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10078-C671-11CF-E9A4-2E01E4DD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9512"/>
            <a:ext cx="8892479" cy="570118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只能上述五種香料嗎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9FAC5D-08BC-BFD1-299F-E196FFC1893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5715000" y="5388272"/>
            <a:ext cx="657200" cy="1469728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68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3BDD-FB4E-95B7-B0C0-01C51D5D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B4CCA8-D143-B6E9-647C-A36A449D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260648"/>
            <a:ext cx="9937103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五香粉的功效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0CFBAD-3916-8ACF-1412-E628EE0E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8397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DD8D5-B6A4-35E9-4828-4463FF8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五香粉有增味的作用</a:t>
            </a:r>
            <a:br>
              <a:rPr lang="en-US" altLang="zh-TW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五香粉含有豐富的香氣物質和有機酸，能夠刺激味蕾，提升食物的口感。 尤其是在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烹製肉類</a:t>
            </a:r>
            <a:r>
              <a:rPr lang="zh-TW" altLang="en-US" sz="53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菜餚時，加入適量的五香粉能夠使肉質更加鮮嫩，口感更加豐富</a:t>
            </a:r>
            <a:r>
              <a:rPr lang="zh-TW" altLang="en-US" dirty="0"/>
              <a:t>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EF78CC-2A08-1F6F-54CC-85F56072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805264"/>
            <a:ext cx="5258545" cy="236099"/>
          </a:xfrm>
        </p:spPr>
        <p:txBody>
          <a:bodyPr>
            <a:normAutofit fontScale="625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4466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65B5E-B53C-C675-1D71-BD48A8AA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5" cy="174176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五香粉還具有降脂的作用</a:t>
            </a:r>
            <a:br>
              <a:rPr lang="en-US" altLang="zh-TW" sz="44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花椒和丁香等香料含有揮發性油類物質，這些物質能夠刺激胰島素的分泌，促進脂肪的代謝。</a:t>
            </a:r>
            <a:br>
              <a:rPr lang="en-US" altLang="zh-TW" sz="44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肉桂還具有降低膽固醇和三酸甘油脂的作用。 適量的五香粉能夠説明身體調節脂肪代謝，降低血脂水準，減少心血管疾病的發生風險</a:t>
            </a:r>
            <a:b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575298-13E3-41ED-2427-2F1834219B7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3491879" y="6041363"/>
            <a:ext cx="3465433" cy="127606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9947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6F679-7BC7-50CB-AE77-56510DE2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9FEEC7-2ECA-AB2D-65E2-F0AA5A12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260648"/>
            <a:ext cx="9937103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怎麼調配五香粉</a:t>
            </a:r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0E35FC-2F99-15EB-2E6D-6198576C5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4578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11D20-69B8-3D6A-3878-9DBA76486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1570B9-CD8F-4E4B-AC0D-D8202610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260648"/>
            <a:ext cx="9937103" cy="4261026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君臣佐使</a:t>
            </a:r>
            <a:br>
              <a:rPr lang="en-US" altLang="zh-TW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7FCCB5-1872-D42E-F0AE-861667A6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829050"/>
            <a:ext cx="5207000" cy="1559222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76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A52799-8674-47A6-B583-28B536A1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7488832" cy="3672408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活化腦力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延緩老化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情緒紓壓</a:t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從刺激嗅覺開始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5E2CF9-5D22-4B1C-9F0B-575EF03B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653136"/>
            <a:ext cx="6347714" cy="13882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192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180D7-42DE-BBA0-A858-1FEA205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484784"/>
            <a:ext cx="7344815" cy="2664296"/>
          </a:xfrm>
        </p:spPr>
        <p:txBody>
          <a:bodyPr>
            <a:noAutofit/>
          </a:bodyPr>
          <a:lstStyle/>
          <a:p>
            <a:r>
              <a:rPr lang="zh-TW" altLang="en-US" sz="4800" b="1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君臣佐使</a:t>
            </a:r>
            <a:br>
              <a:rPr lang="en-US" altLang="zh-TW" sz="4800" b="1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b="0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 tooltip="內經"/>
              </a:rPr>
              <a:t>內經</a:t>
            </a:r>
            <a:r>
              <a:rPr lang="en-US" altLang="zh-TW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br>
              <a:rPr lang="en-US" altLang="zh-TW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提出的</a:t>
            </a:r>
            <a:r>
              <a:rPr lang="zh-TW" altLang="en-US" sz="4800" b="0" i="0" u="none" strike="noStrike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 tooltip="中醫藥"/>
              </a:rPr>
              <a:t>中醫藥</a:t>
            </a:r>
            <a:r>
              <a:rPr lang="zh-TW" altLang="en-US" sz="4800" b="0" i="0" dirty="0">
                <a:solidFill>
                  <a:srgbClr val="2021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處方原則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5E7B7D-0571-A049-98E6-44B8D6B3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5" y="4509120"/>
            <a:ext cx="6201737" cy="153224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43994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3194F-0CCE-9820-D0A5-A2220C92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850833" cy="13208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五香粉在配方原理上， </a:t>
            </a:r>
            <a:br>
              <a:rPr lang="en-US" altLang="zh-TW" sz="48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所有的配料都是按照君、臣、佐、使來組合的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4407E5-F955-A207-B966-A7376F9F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3161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3DFEF-3942-4D01-FD01-37990F3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20688"/>
            <a:ext cx="8426897" cy="1309712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是用來突出配方的主流香味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臣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是輔助增香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能夠除異味又能夠配合增香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一是調和香味，使所有的香味能互相融合</a:t>
            </a:r>
            <a: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 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二是平衡香料的藥材味</a:t>
            </a:r>
            <a:br>
              <a:rPr lang="en-US" altLang="zh-TW" sz="3600" dirty="0">
                <a:solidFill>
                  <a:srgbClr val="191B1F"/>
                </a:solidFill>
                <a:latin typeface="-apple-system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08F3CC-C300-8164-05C3-6C220543D48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051719" y="6041363"/>
            <a:ext cx="4905593" cy="195949"/>
          </a:xfrm>
        </p:spPr>
        <p:txBody>
          <a:bodyPr>
            <a:normAutofit fontScale="40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51329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AD2FE4-3C1A-9F1B-3980-CB3B62CD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君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是用來突出配方的主流香味</a:t>
            </a:r>
            <a:br>
              <a:rPr lang="en-US" altLang="zh-TW" sz="36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36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「君」是指排在第一位的香料，也是用量最大的香料</a:t>
            </a:r>
            <a: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-------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八角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6694B6-F8AA-4B0D-0D70-51DD1235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79" y="4720563"/>
            <a:ext cx="5265633" cy="1320800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96006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85B347-C67D-408B-83CF-386D46C6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臣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是輔助增香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第二位香料是臣料，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配置的是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茴香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D44B2A-BD99-88EB-3736-029D0ECE2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5" y="3429000"/>
            <a:ext cx="5841697" cy="261236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7307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92440-4128-2CC0-E11F-8D92789E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498905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能夠除異味又能夠配合增香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花椒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的作用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是既能夠除異味兒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又能夠配合增香，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所以排在佐的位置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3FAB18-1D87-9EB2-4D2E-5EE0232C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5517232"/>
            <a:ext cx="5184576" cy="52413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556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D6D2F9-3FC5-568D-03F8-BEBCB387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調和香味，使所有的香味能互相融合</a:t>
            </a:r>
            <a: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平衡香料的藥材味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五香粉的使料就是由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5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r>
              <a:rPr lang="zh-TW" altLang="en-US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來組成</a:t>
            </a:r>
            <a:br>
              <a:rPr lang="en-US" altLang="zh-TW" sz="5300" dirty="0">
                <a:solidFill>
                  <a:srgbClr val="191B1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000" dirty="0">
                <a:solidFill>
                  <a:srgbClr val="191B1F"/>
                </a:solidFill>
                <a:latin typeface="-apple-system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8BFFE3-E886-DBEC-B10A-351BC4FA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1" y="4293096"/>
            <a:ext cx="5337641" cy="1748267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9993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D82D1-AE34-6E2E-0DB2-0B726617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八角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4468AA3-39D4-6655-6D88-C070D315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029893"/>
            <a:ext cx="4346562" cy="28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41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3C3B8-9414-0B2D-ED11-60762E53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Autofit/>
          </a:bodyPr>
          <a:lstStyle/>
          <a:p>
            <a:r>
              <a:rPr lang="zh-TW" altLang="en-US" sz="4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八角如其名，具有八個尖角，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又稱大茴香</a:t>
            </a:r>
            <a:r>
              <a:rPr lang="zh-TW" altLang="en-US" sz="4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，褐紅色的八角為一種喬木植物果實，</a:t>
            </a:r>
            <a:r>
              <a:rPr lang="zh-TW" altLang="en-US" sz="4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採收後經過乾燥處理後使用</a:t>
            </a:r>
            <a:r>
              <a:rPr lang="zh-TW" altLang="en-US" sz="4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。八角屬於中式常見的調味香料，主要產於中國，算是專屬亞洲地區等中式料理使用之食材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9B1A3C-EB0D-CE9D-01AB-9FA41076931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987823" y="6041363"/>
            <a:ext cx="3969489" cy="916029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55718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30272-CED8-317B-9398-278AC379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5" y="476672"/>
            <a:ext cx="7878937" cy="1320800"/>
          </a:xfrm>
        </p:spPr>
        <p:txBody>
          <a:bodyPr>
            <a:noAutofit/>
          </a:bodyPr>
          <a:lstStyle/>
          <a:p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八角主要作為滷汁、燉煮類之用，</a:t>
            </a:r>
            <a:r>
              <a:rPr lang="zh-TW" altLang="en-US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含有揮發油成分如茴香醛、茴香醚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等，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味道強烈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，宜藉由燉煮過程使香味釋出，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不適合直接單吃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。若曾經不小心誤嚐、吸允八角，會發現濃厚的刺激味讓人難以接受，有如「只可遠觀」的神秘食材。八角為辛香調味料，</a:t>
            </a:r>
            <a:r>
              <a:rPr lang="zh-TW" altLang="en-US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食療上偏向溫熱，用於料理有適度理氣、去寒的用途</a:t>
            </a:r>
            <a:r>
              <a:rPr lang="zh-TW" altLang="en-US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，一般使用八角只需少量幾顆，若使用過多，不僅味過濃、對於食用上也不宜。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371AC-8EA3-6BC9-5F81-9E4C9B2D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752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AB8884-A3B4-4F3B-BE84-9E05B6C8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6672"/>
            <a:ext cx="6842721" cy="1453728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日本專門研究失智症研究，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證實失智症和大腦海馬迴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有直接的關係。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而大腦的嗅覺神經和海馬迴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相連在一起。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所以透過適當的嗅覺刺激，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就可透過嗅覺神經活化海馬迴，</a:t>
            </a:r>
            <a:b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藉此達到活化記憶相關神經的作用</a:t>
            </a:r>
            <a:b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6C2C46-5737-452C-9983-9A7FF67AD59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09599" y="6041363"/>
            <a:ext cx="2306217" cy="48398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64741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18DC42-9215-11A6-FDE0-51F6642A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156237"/>
            <a:ext cx="6957312" cy="1320800"/>
          </a:xfrm>
        </p:spPr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搞懂八角的運用，主要有兩用途：</a:t>
            </a:r>
            <a:br>
              <a:rPr lang="zh-TW" altLang="en-US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8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i="0" dirty="0">
                <a:solidFill>
                  <a:srgbClr val="8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去除腥味：</a:t>
            </a:r>
            <a:br>
              <a:rPr lang="en-US" altLang="zh-TW" b="1" dirty="0">
                <a:solidFill>
                  <a:srgbClr val="564E4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滷製料理</a:t>
            </a:r>
            <a:br>
              <a:rPr lang="en-US" altLang="zh-TW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012A0C-F18D-84F8-CDBF-6D4BFEDA0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844824"/>
            <a:ext cx="8442684" cy="4196539"/>
          </a:xfrm>
        </p:spPr>
        <p:txBody>
          <a:bodyPr>
            <a:normAutofit lnSpcReduction="10000"/>
          </a:bodyPr>
          <a:lstStyle/>
          <a:p>
            <a:r>
              <a:rPr lang="zh-TW" altLang="en-US" sz="24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以肉類雞、豬、牛等料理常見，又分為兩種使用方式。製作醬燒滷汁料理時，如滷肉燥、紅燒牛肉等，在滷製過程加入醬汁、水、蔥等辛香料時，同步放入幾顆八角一起滷製，隨著熬煮，帶點甘草香氣的味道釋出，可幫助去除肉腥，醬汁更香濃。代表料理：滷肉燥、燉燒牛肉等</a:t>
            </a:r>
            <a:endParaRPr lang="en-US" altLang="zh-TW" sz="2400" b="0" i="0" dirty="0">
              <a:solidFill>
                <a:srgbClr val="564E4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燙煮涼拌</a:t>
            </a:r>
            <a:endParaRPr lang="en-US" altLang="zh-TW" sz="3200" b="1" i="0" dirty="0">
              <a:solidFill>
                <a:srgbClr val="564E4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熱水燙煮雞胸肉、豬肉時，</a:t>
            </a:r>
            <a:r>
              <a:rPr lang="zh-TW" altLang="en-US" sz="24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可運用八角協助帶除肉類本身腥味</a:t>
            </a:r>
            <a:r>
              <a:rPr lang="zh-TW" altLang="en-US" sz="24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，在水中加入薑、蔥、胡椒粒等常見去腥辛香料食材，此時同步加入八角。水煮後肉類熟成，能去除腥臭味，而涼拌過程，可</a:t>
            </a:r>
            <a:r>
              <a:rPr lang="zh-TW" altLang="en-US" sz="24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在醬汁中加入敲碎的八角塊一起攪和醃製</a:t>
            </a:r>
            <a:r>
              <a:rPr lang="zh-TW" altLang="en-US" sz="24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對蔬菜的菜味、肉味也有掩蓋作用</a:t>
            </a:r>
            <a:r>
              <a:rPr lang="zh-TW" altLang="en-US" sz="24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。代表料理如鹹水雞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8145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AB9E6C-7E93-7D3A-2AB7-993AA7A2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332656"/>
            <a:ext cx="6633784" cy="1597744"/>
          </a:xfrm>
        </p:spPr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rgbClr val="FF66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搞懂八角的運用，主要有兩用途：</a:t>
            </a:r>
            <a:br>
              <a:rPr lang="zh-TW" altLang="en-US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i="0" dirty="0">
                <a:solidFill>
                  <a:srgbClr val="8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i="0" dirty="0">
                <a:solidFill>
                  <a:srgbClr val="8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增添香味：</a:t>
            </a:r>
            <a:br>
              <a:rPr lang="en-US" altLang="zh-TW" b="1" i="0" dirty="0">
                <a:solidFill>
                  <a:srgbClr val="8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b="1" i="0" dirty="0">
                <a:solidFill>
                  <a:srgbClr val="564E4A"/>
                </a:solidFill>
                <a:effectLst/>
                <a:latin typeface="system-ui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1BA34-553E-6D93-C5B2-EB1341CC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484784"/>
            <a:ext cx="7526022" cy="4556579"/>
          </a:xfrm>
        </p:spPr>
        <p:txBody>
          <a:bodyPr>
            <a:noAutofit/>
          </a:bodyPr>
          <a:lstStyle/>
          <a:p>
            <a:r>
              <a:rPr lang="zh-TW" altLang="en-US" sz="28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香料飲品</a:t>
            </a:r>
            <a:endParaRPr lang="en-US" altLang="zh-TW" sz="2800" b="1" i="0" dirty="0">
              <a:solidFill>
                <a:srgbClr val="564E4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熬煮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香料奶茶</a:t>
            </a:r>
            <a:r>
              <a:rPr lang="zh-TW" altLang="en-US" sz="2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時，先將辛香料與八角一同入鍋，再加入紅茶葉熬煮，最後調味與添入鮮奶。八角的特殊氣味，讓奶茶不再單調</a:t>
            </a:r>
            <a:endParaRPr lang="en-US" altLang="zh-TW" sz="2800" b="0" i="0" dirty="0">
              <a:solidFill>
                <a:srgbClr val="564E4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風味甜點</a:t>
            </a:r>
            <a:endParaRPr lang="en-US" altLang="zh-TW" sz="2800" b="1" i="0" dirty="0">
              <a:solidFill>
                <a:srgbClr val="564E4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八角也能用於甜點，延續八角與肉桂、豆蔻等辛香料合拍程度，</a:t>
            </a:r>
            <a:r>
              <a:rPr lang="zh-TW" altLang="en-US" sz="28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對於去除蛋液腥味、創造香氣都有效</a:t>
            </a:r>
            <a:r>
              <a:rPr lang="zh-TW" altLang="en-US" sz="2800" b="0" i="0" dirty="0">
                <a:solidFill>
                  <a:srgbClr val="564E4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，製作肉桂麵包、肉桂蘋果蛋糕、香料戚風、肉桂布丁麵包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2202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221D-65F1-6270-DFD6-2239F418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F9BA32-C934-D2E9-27AD-D0A27FBF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茴香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AC59FAD3-B613-E1ED-640C-83BAC89F3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44824"/>
            <a:ext cx="2736823" cy="410854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9E47A5C-B0D6-E812-3CB5-408AD879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347" y="404664"/>
            <a:ext cx="3646965" cy="233613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45B825-EDB0-1772-B6B4-B9ACDD5AD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55" y="2936032"/>
            <a:ext cx="3509617" cy="26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67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A676F-721D-CF81-71DE-B661B5589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茴香（英語 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fennel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）又名</a:t>
            </a:r>
            <a:r>
              <a:rPr lang="zh-TW" altLang="en-US" b="1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小茴香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、茴香子、甜茴香、香絲菜、蘹香等，可當蔬菜食用或入菜烹調，也是中藥材，種籽還能沖泡茶飲。茴香可增強海鮮、魚類、牛豬肉、家禽、湯、燉菜的味道，使肉類重新添香，故稱「茴香」。</a:t>
            </a:r>
            <a:b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茴香性辛、甘溫，果實、根、葉、全草均可入藥。茴香莖葉具有微香，可食用，也能做成餃子、包子、春卷等的內餡，還可搭配生菜沙拉；果實及種子可當香料，稱為小茴香</a:t>
            </a:r>
            <a:br>
              <a:rPr lang="zh-TW" altLang="en-US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653956-E144-E87E-A36E-1AA0DC97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76929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0FD07-27EB-8499-5C58-D954CEBA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26FEA4-9BBB-E72A-5DA4-E40B91CB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花椒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A326BC1-2FDD-097C-404E-61A4F7BE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3170808"/>
            <a:ext cx="4407649" cy="302815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A1B9AE0-9DF4-D064-AA2A-B1955344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5" y="476672"/>
            <a:ext cx="2535441" cy="25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2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EE1A0B-069A-9728-3589-0DD92486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643857" cy="1741760"/>
          </a:xfrm>
        </p:spPr>
        <p:txBody>
          <a:bodyPr>
            <a:noAutofit/>
          </a:bodyPr>
          <a:lstStyle/>
          <a:p>
            <a:r>
              <a:rPr lang="en-US" altLang="zh-TW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神農本草經</a:t>
            </a:r>
            <a:r>
              <a:rPr lang="en-US" altLang="zh-TW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記載道，</a:t>
            </a:r>
            <a:br>
              <a:rPr lang="en-US" altLang="zh-TW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花椒味辛、性溫，有溫中散寒、除濕止痛、堅齒明目、止痛殺蟲、解毒理氣之功效。研究表明，花椒還有有護肝導瀉的作用、抗凝血抑制血栓、鎮痛作用、抑菌、殺菌作用</a:t>
            </a:r>
            <a:b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BEC5C1-F5C6-8054-EEFA-76DAA09A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6093296"/>
            <a:ext cx="6347714" cy="388077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7589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86457-4C36-1057-B698-2BC512EE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741760"/>
          </a:xfrm>
        </p:spPr>
        <p:txBody>
          <a:bodyPr>
            <a:noAutofit/>
          </a:bodyPr>
          <a:lstStyle/>
          <a:p>
            <a:pPr fontAlgn="base"/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增強免疫力：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可以增強免疫力，幫助身體抵抗感染。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抗菌消炎：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可以預防和治療感冒、咳嗽、腹瀉等疾病。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止痛：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花椒可以止痛，可以用於緩解頭痛、牙痛、關節痛疼痛。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促進血液循環：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花椒可以促進血液循環，幫助身體排出毒素，改善新陳代謝。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美容養顏：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花椒可以美容養顏，幫助去除皺紋，淡化斑點，使皮膚更光滑細膩。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減肥瘦身：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它可以促進脂肪燃燒，抑制食慾。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抗癌：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花椒含有花椒素，花椒素具有抗癌的作用</a:t>
            </a:r>
            <a:br>
              <a:rPr lang="en-US" altLang="zh-TW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需要注意的是，花椒性熱，吃多了容易上火。體質虛弱、陰虛火旺的人不宜多吃花椒。</a:t>
            </a:r>
            <a:br>
              <a:rPr lang="en-US" altLang="zh-TW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花椒也是一種辛辣食物，吃多了容易刺激腸胃，引起腹瀉。腸胃不好的人也應少吃花椒</a:t>
            </a:r>
            <a:br>
              <a:rPr lang="zh-TW" altLang="en-US" sz="2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FFCC4D-C13C-6EDA-4B7E-61F7F3E7F1C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339751" y="6041363"/>
            <a:ext cx="4617561" cy="48398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37311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A40729-2DD5-EC7C-4ACD-EDEE0B6EF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0688"/>
            <a:ext cx="37444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49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肉桂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3B52DC-AD18-A92F-2651-59C05D73BBBB}"/>
              </a:ext>
            </a:extLst>
          </p:cNvPr>
          <p:cNvSpPr txBox="1"/>
          <p:nvPr/>
        </p:nvSpPr>
        <p:spPr>
          <a:xfrm>
            <a:off x="251520" y="816637"/>
            <a:ext cx="87129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調整血糖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每日只要攝取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克的肉桂，就能降低短期與長期的血糖值。它能抑制醣類分解酵素，增加胰島素的敏感性，促進胰島素釋放而降低血糖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抗菌</a:t>
            </a:r>
            <a:r>
              <a:rPr lang="zh-TW" altLang="en-US" sz="2400" b="1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肉桂提煉出的肉桂油和肉桂醛在抑制細菌、真菌、黴菌上，都有顯著效果，並有助於舒緩肌膚發紅瘙癢，可對抗青春痘，還能保護牙齦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抗發炎</a:t>
            </a:r>
            <a:endParaRPr lang="en-US" altLang="zh-TW" sz="2400" b="1" i="0" dirty="0"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止痛：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肉桂能夠緩解</a:t>
            </a:r>
            <a:r>
              <a:rPr lang="zh-TW" altLang="en-US" sz="2400" b="0" i="0" u="sng" dirty="0">
                <a:solidFill>
                  <a:srgbClr val="00994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偏頭痛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、舒緩月經來臨前症狀。</a:t>
            </a:r>
          </a:p>
          <a:p>
            <a:pPr algn="just"/>
            <a:r>
              <a:rPr lang="en-US" altLang="zh-TW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改善腸胃道功能</a:t>
            </a:r>
            <a:r>
              <a:rPr lang="zh-TW" altLang="en-US" sz="2400" b="1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桂皮油能刺激腸胃蠕動，促進食慾；肉桂還能抑制幽門螺旋桿菌所分泌出造成胃炎的物質</a:t>
            </a:r>
            <a:endParaRPr lang="en-US" altLang="zh-TW" sz="2400" b="0" i="0" dirty="0">
              <a:solidFill>
                <a:srgbClr val="22222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0" i="0" dirty="0">
                <a:solidFill>
                  <a:srgbClr val="22222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，緩解胃炎症狀。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4227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4CF993-F29F-4856-045E-F3DE1C4D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3" y="0"/>
            <a:ext cx="6782280" cy="1196752"/>
          </a:xfrm>
        </p:spPr>
        <p:txBody>
          <a:bodyPr>
            <a:normAutofit fontScale="90000"/>
          </a:bodyPr>
          <a:lstStyle/>
          <a:p>
            <a:r>
              <a:rPr lang="zh-TW" altLang="en-US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丁香</a:t>
            </a:r>
            <a:br>
              <a:rPr lang="en-US" altLang="zh-TW" sz="6000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0" i="0" dirty="0">
                <a:solidFill>
                  <a:srgbClr val="000000"/>
                </a:solidFill>
                <a:effectLst/>
                <a:highlight>
                  <a:srgbClr val="F4F8FB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3B95F1-E42B-85B2-7BB3-EBBC8FBE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661248"/>
            <a:ext cx="3458345" cy="380115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F6ADD2-1C86-671B-9B8A-81639942B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11760" y="1052736"/>
            <a:ext cx="36004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745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3483</TotalTime>
  <Words>5409</Words>
  <Application>Microsoft Office PowerPoint</Application>
  <PresentationFormat>如螢幕大小 (4:3)</PresentationFormat>
  <Paragraphs>243</Paragraphs>
  <Slides>126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126</vt:i4>
      </vt:variant>
    </vt:vector>
  </HeadingPairs>
  <TitlesOfParts>
    <vt:vector size="144" baseType="lpstr">
      <vt:lpstr>-apple-system</vt:lpstr>
      <vt:lpstr>Noto Sans TC</vt:lpstr>
      <vt:lpstr>system-ui</vt:lpstr>
      <vt:lpstr>Microsoft JhengHei</vt:lpstr>
      <vt:lpstr>Microsoft JhengHei</vt:lpstr>
      <vt:lpstr>PMingLiU</vt:lpstr>
      <vt:lpstr>標楷體</vt:lpstr>
      <vt:lpstr>Amasis MT Pro</vt:lpstr>
      <vt:lpstr>Arial</vt:lpstr>
      <vt:lpstr>Calibri</vt:lpstr>
      <vt:lpstr>Lora</vt:lpstr>
      <vt:lpstr>open sans</vt:lpstr>
      <vt:lpstr>open sans</vt:lpstr>
      <vt:lpstr>Times New Roman</vt:lpstr>
      <vt:lpstr>Trebuchet MS</vt:lpstr>
      <vt:lpstr>Wingdings 2</vt:lpstr>
      <vt:lpstr>Wingdings 3</vt:lpstr>
      <vt:lpstr>多面向</vt:lpstr>
      <vt:lpstr>  眾香會 五香粉VS義大利香料 月桃奶茶VS印度香料奶茶</vt:lpstr>
      <vt:lpstr>講師簡介</vt:lpstr>
      <vt:lpstr>證照</vt:lpstr>
      <vt:lpstr> 活動一  練習照顧自己的好方法    紓壓放鬆的呼吸</vt:lpstr>
      <vt:lpstr>安穩的呼吸 心情會安穩</vt:lpstr>
      <vt:lpstr>1 4 2 呼吸法</vt:lpstr>
      <vt:lpstr>142呼吸的理論: 深呼吸 會加速代謝體內毒素 的速度。  </vt:lpstr>
      <vt:lpstr>活化腦力 延緩老化 情緒紓壓 從刺激嗅覺開始</vt:lpstr>
      <vt:lpstr>日本專門研究失智症研究， 證實失智症和大腦海馬迴 有直接的關係。 而大腦的嗅覺神經和海馬迴 相連在一起。 所以透過適當的嗅覺刺激， 就可透過嗅覺神經活化海馬迴， 藉此達到活化記憶相關神經的作用  </vt:lpstr>
      <vt:lpstr>1 4 2 呼吸 用生鮮香藥草 來刺激嗅覺</vt:lpstr>
      <vt:lpstr>PowerPoint 簡報</vt:lpstr>
      <vt:lpstr>  活動二   認識香藥草    </vt:lpstr>
      <vt:lpstr>芳香萬壽菊</vt:lpstr>
      <vt:lpstr>芳香萬壽菊</vt:lpstr>
      <vt:lpstr>丁香羅勒(七層塔)</vt:lpstr>
      <vt:lpstr>丁香羅勒功效</vt:lpstr>
      <vt:lpstr>七葉埔姜-除穢民俗植物</vt:lpstr>
      <vt:lpstr>七葉埔姜又叫黃荊</vt:lpstr>
      <vt:lpstr>七葉埔姜--性溫</vt:lpstr>
      <vt:lpstr>   艾草</vt:lpstr>
      <vt:lpstr>艾葉服之則走三陰而逐一切寒濕，轉肅殺之氣為融和；灸之則透諸經而治百種病邪，起沉疴之人為康泰，其功亦大矣。——《本草綱目》</vt:lpstr>
      <vt:lpstr>艾草功效--性溫</vt:lpstr>
      <vt:lpstr> 活動三 介紹今天的茶飲</vt:lpstr>
      <vt:lpstr>      越甦活茶飲     </vt:lpstr>
      <vt:lpstr>越甦活茶飲 1.生鮮月桃 2.生鮮/乾燥紫蘇 3.生鮮/乾燥甜菊</vt:lpstr>
      <vt:lpstr>月桃</vt:lpstr>
      <vt:lpstr>女詞人李清照在她的《攤破浣溪沙》便提到「病起蕭蕭兩鬢華，臥看殘月上窗紗。豆蔻連梢煎熟水，莫分茶。枕上詩書閒處好，門前風景雨來佳，終日向人多醞藉，木樨花。」 </vt:lpstr>
      <vt:lpstr>  月桃=荳蔻?     荳蔻年華     </vt:lpstr>
      <vt:lpstr>全身是寶---月桃 月桃的嫩莖可以煮食、 花可做成糕點， 果實可以當花材， 葉子可以拿來編竹籃草蓆， 甚至連種子也是某些藥品的原料  </vt:lpstr>
      <vt:lpstr>月桃（學名：Alpinia zerumbet） 為薑科月桃屬植物 別名: 玉桃、良姜、虎子花等 月桃在《名醫別錄》被記載為荳蔻， 是著名的香料之一， 為台灣常見之多年生草本</vt:lpstr>
      <vt:lpstr>月桃根莖: </vt:lpstr>
      <vt:lpstr>月桃葉</vt:lpstr>
      <vt:lpstr>月桃花: 月桃開花時其花瓣內側黃色與紅色相錯，似老虎毛色斑紋，故又稱「虎子花」  在臺灣民間信仰中，端午節月桃和掛榕枝、艾草與香茅，是常見的避邪物組合</vt:lpstr>
      <vt:lpstr>月桃果實: 7~10月，果實為蒴果，卵圓形，直徑約 2 公分大小，具有多數縱稜，成熟時呈朱紅色，每果種子約25－40枚 種子淡藍灰色， 種子外層包覆著灰白色的假種皮， 因為具有清涼解毒的特性， 被拿來當成製作「仁丹」，亦可供做芳香健胃劑 </vt:lpstr>
      <vt:lpstr> 紫蘇-甦活</vt:lpstr>
      <vt:lpstr>紫蘇性溫 1.有發汗散寒、行氣、解毒等功效 2 適用於感冒發熱、怕冷、無汗及胸悶咳嗽、腹膨氣脹等症 3.可用於食魚蟹中毒引起的腹瀉 4.蘇梗有順氣、安胎的功效，可用於胸悶氣脹、胎動不安。 5.皮膚過敏</vt:lpstr>
      <vt:lpstr>   煮藥草茶甜美好喝的秘方</vt:lpstr>
      <vt:lpstr>   甜菊</vt:lpstr>
      <vt:lpstr>甜菊</vt:lpstr>
      <vt:lpstr>甜菊葉=天然甜味劑   全球20多個國家已正式作爲安全代糖。 熱量低，幾乎沒有碳水化合物和脂肪，是糖尿病患者和體重過重者的理想選擇。健康狀況。 </vt:lpstr>
      <vt:lpstr>甜菊葉的甜味來源: 甜菊葉的甜味主要來自於其中所含的甜菊素。 甜菊素是一種天然的二萜類化合物，具有強烈的甜味，但卻不含任何卡路里或碳水化合物。 甜菊素的甜度是蔗糖的200-300倍，但卻不會導致血糖升高，因此非常適合糖尿病患者和體重控制者使用 </vt:lpstr>
      <vt:lpstr>甜菊葉的功效  1.臨床觀察甜菊葉有一定降低血壓作用。 2.並可降低血糖。幫助消化，促進胰腺和脾胃功能。 3.滋養肝臟，養精提神。 4.調整血糖，減肥養顏，符合現代人追求低卡路里、無糖、無碳水化合物、無脂肪的健康生活方式。  </vt:lpstr>
      <vt:lpstr>如何煮越甦活茶</vt:lpstr>
      <vt:lpstr> 活動四 介紹月桃奶茶     </vt:lpstr>
      <vt:lpstr>月桃奶茶 1.生鮮月桃果實/葉/莖 2.生鮮/乾燥甜菊 3.紅茶 4.鮮奶</vt:lpstr>
      <vt:lpstr>如何煮月桃奶茶</vt:lpstr>
      <vt:lpstr>    活動五 簡介印度香料奶茶</vt:lpstr>
      <vt:lpstr>   印度香料奶茶Masala  cha(tea)</vt:lpstr>
      <vt:lpstr>印度香料奶茶的靈魂  薑與綠豆蔻</vt:lpstr>
      <vt:lpstr>印度香料奶茶的元素 1.茶 2.奶 3.香料 4.糖  </vt:lpstr>
      <vt:lpstr>印度香料奶茶的元素 1.茶 在茶的選擇上， 來自印度的阿薩姆紅茶，  </vt:lpstr>
      <vt:lpstr>印度香料奶茶的元素 2.奶 奶的選擇，建議可以先從一般的牛奶開始，做奶茶，通常選全脂會比較好。若用低脂，奶香會略顯遜色，整體喝起來就會比較單薄。如果你不喝牛奶，也可以試著用豆奶或燕麥奶等做做看，也許會意外地不錯喝。 而在茶和奶的比例上，可以先從1:1開始嘗試 </vt:lpstr>
      <vt:lpstr>印度香料奶茶的元素 3.香料 經典款：綠荳蔻、肉桂、丁香   辛辣款：薑、胡椒  清香款：香茅    </vt:lpstr>
      <vt:lpstr>印度香料奶茶的元素 4.糖  選擇最一般的砂糖就行  </vt:lpstr>
      <vt:lpstr>今天印度香料奶茶的配方 1.綠荳蔻 2.肉桂 3.丁香 4.南薑 5.胡椒 6.香茅 7.甜菊   </vt:lpstr>
      <vt:lpstr>綠豆蔲 </vt:lpstr>
      <vt:lpstr>肉桂  </vt:lpstr>
      <vt:lpstr>肉桂  </vt:lpstr>
      <vt:lpstr>丁香  </vt:lpstr>
      <vt:lpstr>丁香  </vt:lpstr>
      <vt:lpstr>南薑  </vt:lpstr>
      <vt:lpstr>南薑  南薑又名良薑，香氣介乎柑橘類水果、泥土松樹之間，嚼起來不如生薑辣 1.鼻子過敏、手腳冰冷 2.感冒咳嗽、久咳不逾 3.腸胃不適、胃痛  南薑屬於中藥材﹐可做為支氣管炎的消炎劑﹐同時還有健胃整腸的效果。</vt:lpstr>
      <vt:lpstr>胡椒  </vt:lpstr>
      <vt:lpstr>胡椒</vt:lpstr>
      <vt:lpstr>PowerPoint 簡報</vt:lpstr>
      <vt:lpstr>香茅  </vt:lpstr>
      <vt:lpstr>香茅  1.味道清香、增加食慾 香茅富含檸檬醛，其所散發的特殊檸檬、薄荷香氣使得味道清香  2.消炎、抗菌 香茅中富含類黃酮和酚類化合物，能夠幫助消炎，香茅中富含的檸檬醛也具有很強的抗菌和抗真菌特性。萃取物可有效降低大腸桿菌培養物的毒性，並有助於治療消化道中的細菌感染  </vt:lpstr>
      <vt:lpstr>                   介紹五香粉  </vt:lpstr>
      <vt:lpstr>五香粉是一種傳統調味品，由多種香料混合研磨而成。 它具有獨特的香氣和味道，用於烹飪中能起到增香、增味、去腥、助消化等多種功效 </vt:lpstr>
      <vt:lpstr>五香粉最早的記載出現在中國的一些古代典籍中，如《食物本草》和《齊民要術》等</vt:lpstr>
      <vt:lpstr>五香粉的使用始於中國南北朝時期，即西元420年至589年之間。 由於南北朝時期社會動蕩，人們的生活條件惡劣，食物短缺。 為了改善口味和延長食物的保質期，廚師們開始使用香料來烹飪食物，因為香料具有殺菌的作用。 這些香料逐漸被稱為五香，成為烹飪中的必備調味品。</vt:lpstr>
      <vt:lpstr>                     有哪五種香料?   </vt:lpstr>
      <vt:lpstr>       常見的五種 :     八角、丁香、花椒、肉桂、茴香 </vt:lpstr>
      <vt:lpstr>             只能上述五種香料嗎?</vt:lpstr>
      <vt:lpstr>                     五香粉的功效   </vt:lpstr>
      <vt:lpstr>五香粉有增味的作用 五香粉含有豐富的香氣物質和有機酸，能夠刺激味蕾，提升食物的口感。 尤其是在烹製肉類菜餚時，加入適量的五香粉能夠使肉質更加鮮嫩，口感更加豐富。</vt:lpstr>
      <vt:lpstr>五香粉還具有降脂的作用 花椒和丁香等香料含有揮發性油類物質，這些物質能夠刺激胰島素的分泌，促進脂肪的代謝。 肉桂還具有降低膽固醇和三酸甘油脂的作用。 適量的五香粉能夠説明身體調節脂肪代謝，降低血脂水準，減少心血管疾病的發生風險 </vt:lpstr>
      <vt:lpstr>                     怎麼調配五香粉?   </vt:lpstr>
      <vt:lpstr>                        君臣佐使  </vt:lpstr>
      <vt:lpstr>君臣佐使 是《內經》 提出的中醫藥處方原則</vt:lpstr>
      <vt:lpstr>五香粉在配方原理上，  所有的配料都是按照君、臣、佐、使來組合的</vt:lpstr>
      <vt:lpstr>君:是用來突出配方的主流香味 臣:是輔助增香 佐:能夠除異味又能夠配合增香 使:一是調和香味，使所有的香味能互相融合; 二是平衡香料的藥材味 </vt:lpstr>
      <vt:lpstr>君: 是用來突出配方的主流香味  「君」是指排在第一位的香料，也是用量最大的香料-------八角 </vt:lpstr>
      <vt:lpstr>臣:是輔助增香 第二位香料是臣料， 配置的是茴香 </vt:lpstr>
      <vt:lpstr>佐:能夠除異味又能夠配合增香  花椒的作用 是既能夠除異味兒 又能夠配合增香， 所以排在佐的位置 </vt:lpstr>
      <vt:lpstr>使: 1.調和香味，使所有的香味能互相融合; 2.平衡香料的藥材味 五香粉的使料就是由肉桂和丁香來組成  </vt:lpstr>
      <vt:lpstr>八角</vt:lpstr>
      <vt:lpstr>八角如其名，具有八個尖角，又稱大茴香，褐紅色的八角為一種喬木植物果實，採收後經過乾燥處理後使用。八角屬於中式常見的調味香料，主要產於中國，算是專屬亞洲地區等中式料理使用之食材</vt:lpstr>
      <vt:lpstr>八角主要作為滷汁、燉煮類之用，含有揮發油成分如茴香醛、茴香醚等，味道強烈，宜藉由燉煮過程使香味釋出，不適合直接單吃。若曾經不小心誤嚐、吸允八角，會發現濃厚的刺激味讓人難以接受，有如「只可遠觀」的神秘食材。八角為辛香調味料，食療上偏向溫熱，用於料理有適度理氣、去寒的用途，一般使用八角只需少量幾顆，若使用過多，不僅味過濃、對於食用上也不宜。</vt:lpstr>
      <vt:lpstr>搞懂八角的運用，主要有兩用途： 1.去除腥味： 滷製料理 </vt:lpstr>
      <vt:lpstr>搞懂八角的運用，主要有兩用途： 2.增添香味：  </vt:lpstr>
      <vt:lpstr>茴香</vt:lpstr>
      <vt:lpstr>茴香（英語 fennel）又名小茴香、茴香子、甜茴香、香絲菜、蘹香等，可當蔬菜食用或入菜烹調，也是中藥材，種籽還能沖泡茶飲。茴香可增強海鮮、魚類、牛豬肉、家禽、湯、燉菜的味道，使肉類重新添香，故稱「茴香」。 茴香性辛、甘溫，果實、根、葉、全草均可入藥。茴香莖葉具有微香，可食用，也能做成餃子、包子、春卷等的內餡，還可搭配生菜沙拉；果實及種子可當香料，稱為小茴香 </vt:lpstr>
      <vt:lpstr>花椒</vt:lpstr>
      <vt:lpstr>《神農本草經》記載道， 花椒味辛、性溫，有溫中散寒、除濕止痛、堅齒明目、止痛殺蟲、解毒理氣之功效。研究表明，花椒還有有護肝導瀉的作用、抗凝血抑制血栓、鎮痛作用、抑菌、殺菌作用  </vt:lpstr>
      <vt:lpstr>增強免疫力：可以增強免疫力，幫助身體抵抗感染。 抗菌消炎：可以預防和治療感冒、咳嗽、腹瀉等疾病。 止痛：花椒可以止痛，可以用於緩解頭痛、牙痛、關節痛疼痛。 促進血液循環：花椒可以促進血液循環，幫助身體排出毒素，改善新陳代謝。 美容養顏：花椒可以美容養顏，幫助去除皺紋，淡化斑點，使皮膚更光滑細膩。 減肥瘦身：它可以促進脂肪燃燒，抑制食慾。 抗癌：花椒含有花椒素，花椒素具有抗癌的作用  需要注意的是，花椒性熱，吃多了容易上火。體質虛弱、陰虛火旺的人不宜多吃花椒。 花椒也是一種辛辣食物，吃多了容易刺激腸胃，引起腹瀉。腸胃不好的人也應少吃花椒 </vt:lpstr>
      <vt:lpstr>肉桂  </vt:lpstr>
      <vt:lpstr>肉桂  </vt:lpstr>
      <vt:lpstr>丁香  </vt:lpstr>
      <vt:lpstr>丁香  </vt:lpstr>
      <vt:lpstr>                   介紹義大利香料  </vt:lpstr>
      <vt:lpstr>義大利香料簡稱義式香料，顧名思義就是義大利地區常使用的香料，成份由多種香草組成</vt:lpstr>
      <vt:lpstr>義大利香料(Italian seasoning) 在西方古老歐洲以糖與香辛料作為財富的象徵，而16世紀由義大利人引領烹飪時尚風潮時，由拿坡里國王御廚所調配的香料配方，為最早義式香料的由來，其主要以肉桂為主原料，佐以丁香、薑及胡椒、再加上少量的胡荽及番紅花，即為知名的Sala comun香料配方</vt:lpstr>
      <vt:lpstr>目前常見的成份有奧勒岡、甜羅勒、迷迭香、百里香、巴西里、黑胡椒等，廣泛運用在肉類、麵類和烘烤等料理</vt:lpstr>
      <vt:lpstr>奧勒岡/披薩草/牛至/牛膝草</vt:lpstr>
      <vt:lpstr>奧勒岡（oregano）和許多西式香草一樣源於歐洲地中海沿岸，。奧勒岡含有好幾種多酚，其中佔最大量的是香芹酚與百里酚，這兩者在多項研究中都被證實有很強的抗菌效果。此外，奧勒岡富含維生素E、維生素K、鐵、鈣等多種維生素與礦物質，也富含強效的抗氧化劑可以對抗自由基，是有很多益處的香草</vt:lpstr>
      <vt:lpstr>羅勒</vt:lpstr>
      <vt:lpstr>據《嘉祐本草》記載， 羅勒葉是“調中消食， 去惡氣， 消水氣， 宜生食的一種植物</vt:lpstr>
      <vt:lpstr>羅勒葉的嫩葉可食， 還可泡茶飲， 有驅風、芳香、健胃及發汗作用。 另外， 常見的還可用做比薩餅、意粉醬、香腸、湯、番茄汁、淋汁和沙拉的調料。 許多義大利廚師常用羅勒來代替披薩草 </vt:lpstr>
      <vt:lpstr>百里香</vt:lpstr>
      <vt:lpstr>百里香接受度高，堪稱萬能香草，所以也是普羅旺斯綜合香料和法式香草束（用於燉煮料理的香草束）的必備香草。開花的姿態也很可人。</vt:lpstr>
      <vt:lpstr>提高注意力、專注力和創造力 百里香的香氣被形容為辛辣、溫暖和稍微甜味的草本氣息。  它具有振奮、激勵和清新的特性，能夠提高注意力、專注力和創造力。  它常被用於提升能量、減輕疲勞和改善思維的清晰度。 百里香在香薰療法中被廣泛用於促進精神和身體的健康。 它能夠提升情緒，減輕焦慮和壓力，增加自信和勇氣。 </vt:lpstr>
      <vt:lpstr>迷迭香</vt:lpstr>
      <vt:lpstr>迷迭香功效 迷迭香具有抗氧化、抗衰老、提神醒腦、改善記憶力、促進消化等功效作用。 </vt:lpstr>
      <vt:lpstr>迷迭香功效: 1.抗氧化 迷迭香中的抗氧化成分能夠清除自由基，抑制氧化應激反應，從而達到抗氧化的效果。適當攝入迷迭可以延緩細胞衰老，減少皺紋和色斑的產生。可以透過食用或外用迷迭香來利用其抗氧化作用。 。 </vt:lpstr>
      <vt:lpstr>迷迭香功效: 2.抗衰老 迷迭香具有一定的抗炎作用，能減輕發炎引起的皮膚傷害，促進皮膚修復。該功效有助於改善皮膚健康，減少因年齡增長導致的皮膚問題。可將其新增到護膚品中使用。 </vt:lpstr>
      <vt:lpstr>迷迭香功效: 3.提神醒腦 迷迭香含有揮發油，其中的成分具有刺激中樞神經的作用，能提高大腦皮層興奮度，使人精神振奮。此功效可用於緩解疲勞、增強注意力。可透過飲用迷迭香茶或直接聞其香味獲得效果。 </vt:lpstr>
      <vt:lpstr>迷迭香功效:  4.改善記憶力 迷迭香對海馬迴有一定的保護作用，而海馬迴是與學習記憶密切相關的區域，因此迷迭香可能透過影響海馬迴功能來改善記憶力。該功效適用於提升短期記憶和長期記憶能力。可透過口服迷迭香提取物或食用富含迷迭香的食物來實現</vt:lpstr>
      <vt:lpstr>迷迭香功效: 5.促進消化迷迭香中的某些化合物能夠增加胃液分泌，促進胃腸蠕動，從而起到促進消化的作用。對於食慾不振、消化不良等症狀有較好的緩解作用。患者可以在飯前適量服用迷迭香進行調理。 </vt:lpstr>
      <vt:lpstr>需要注意的是， 迷迭香雖然有許多益處， 但並不適合所有人。 孕婦及哺乳期婦女慎用， 以免引起身體不適</vt:lpstr>
      <vt:lpstr>馬郁蘭</vt:lpstr>
      <vt:lpstr>馬郁蘭功效:  </vt:lpstr>
      <vt:lpstr>巴西里/洋香菜/香芹</vt:lpstr>
      <vt:lpstr>巴西里/洋香菜功效:  </vt:lpstr>
      <vt:lpstr>祝福大家 平安健康快樂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花蓮縣106學年度幼兒園教師增能研習</dc:title>
  <dc:creator>ubbb</dc:creator>
  <cp:lastModifiedBy>忠孝國小-050</cp:lastModifiedBy>
  <cp:revision>186</cp:revision>
  <dcterms:created xsi:type="dcterms:W3CDTF">2018-04-29T01:12:21Z</dcterms:created>
  <dcterms:modified xsi:type="dcterms:W3CDTF">2024-11-27T02:44:13Z</dcterms:modified>
</cp:coreProperties>
</file>